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93" r:id="rId2"/>
  </p:sldMasterIdLst>
  <p:notesMasterIdLst>
    <p:notesMasterId r:id="rId30"/>
  </p:notesMasterIdLst>
  <p:sldIdLst>
    <p:sldId id="256" r:id="rId3"/>
    <p:sldId id="290" r:id="rId4"/>
    <p:sldId id="292" r:id="rId5"/>
    <p:sldId id="258" r:id="rId6"/>
    <p:sldId id="282" r:id="rId7"/>
    <p:sldId id="283" r:id="rId8"/>
    <p:sldId id="260" r:id="rId9"/>
    <p:sldId id="289" r:id="rId10"/>
    <p:sldId id="261" r:id="rId11"/>
    <p:sldId id="262" r:id="rId12"/>
    <p:sldId id="284" r:id="rId13"/>
    <p:sldId id="287" r:id="rId14"/>
    <p:sldId id="268" r:id="rId15"/>
    <p:sldId id="269" r:id="rId16"/>
    <p:sldId id="270" r:id="rId17"/>
    <p:sldId id="288" r:id="rId18"/>
    <p:sldId id="272" r:id="rId19"/>
    <p:sldId id="285" r:id="rId20"/>
    <p:sldId id="273" r:id="rId21"/>
    <p:sldId id="274" r:id="rId22"/>
    <p:sldId id="275" r:id="rId23"/>
    <p:sldId id="276" r:id="rId24"/>
    <p:sldId id="277" r:id="rId25"/>
    <p:sldId id="278" r:id="rId26"/>
    <p:sldId id="286" r:id="rId27"/>
    <p:sldId id="279" r:id="rId28"/>
    <p:sldId id="293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2" autoAdjust="0"/>
    <p:restoredTop sz="78060" autoAdjust="0"/>
  </p:normalViewPr>
  <p:slideViewPr>
    <p:cSldViewPr snapToGrid="0">
      <p:cViewPr varScale="1">
        <p:scale>
          <a:sx n="67" d="100"/>
          <a:sy n="67" d="100"/>
        </p:scale>
        <p:origin x="989" y="67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5" d="100"/>
          <a:sy n="75" d="100"/>
        </p:scale>
        <p:origin x="-247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  <a:tileRect/>
        </a:gradFill>
      </c:spPr>
    </c:sideWall>
    <c:backWall>
      <c:thickness val="0"/>
      <c:sp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  <a:tileRect/>
        </a:gradFill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Legacy</c:v>
                </c:pt>
              </c:strCache>
            </c:strRef>
          </c:tx>
          <c:spPr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Sheet1!$A$2:$A$7</c:f>
              <c:strCache>
                <c:ptCount val="5"/>
                <c:pt idx="0">
                  <c:v>Move to HANA</c:v>
                </c:pt>
                <c:pt idx="1">
                  <c:v>Migrate Finance</c:v>
                </c:pt>
                <c:pt idx="2">
                  <c:v>Migrate Logisitics</c:v>
                </c:pt>
                <c:pt idx="3">
                  <c:v>Migrate HCM</c:v>
                </c:pt>
                <c:pt idx="4">
                  <c:v>Migrate Sales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</c:v>
                </c:pt>
                <c:pt idx="1">
                  <c:v>2.4</c:v>
                </c:pt>
                <c:pt idx="2">
                  <c:v>1.92</c:v>
                </c:pt>
                <c:pt idx="3">
                  <c:v>1.536</c:v>
                </c:pt>
                <c:pt idx="4">
                  <c:v>1.2288000000000001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F8-4FFB-901F-B7FD006B00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Finance</c:v>
                </c:pt>
              </c:strCache>
            </c:strRef>
          </c:tx>
          <c:spPr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Sheet1!$A$2:$A$7</c:f>
              <c:strCache>
                <c:ptCount val="5"/>
                <c:pt idx="0">
                  <c:v>Move to HANA</c:v>
                </c:pt>
                <c:pt idx="1">
                  <c:v>Migrate Finance</c:v>
                </c:pt>
                <c:pt idx="2">
                  <c:v>Migrate Logisitics</c:v>
                </c:pt>
                <c:pt idx="3">
                  <c:v>Migrate HCM</c:v>
                </c:pt>
                <c:pt idx="4">
                  <c:v>Migrate Sales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1">
                  <c:v>2</c:v>
                </c:pt>
                <c:pt idx="2">
                  <c:v>1.2</c:v>
                </c:pt>
                <c:pt idx="3">
                  <c:v>1.2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F8-4FFB-901F-B7FD006B00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Logistics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Move to HANA</c:v>
                </c:pt>
                <c:pt idx="1">
                  <c:v>Migrate Finance</c:v>
                </c:pt>
                <c:pt idx="2">
                  <c:v>Migrate Logisitics</c:v>
                </c:pt>
                <c:pt idx="3">
                  <c:v>Migrate HCM</c:v>
                </c:pt>
                <c:pt idx="4">
                  <c:v>Migrate Sales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1">
                  <c:v>0</c:v>
                </c:pt>
                <c:pt idx="2">
                  <c:v>2</c:v>
                </c:pt>
                <c:pt idx="3">
                  <c:v>1.2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F8-4FFB-901F-B7FD006B00C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HCM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Move to HANA</c:v>
                </c:pt>
                <c:pt idx="1">
                  <c:v>Migrate Finance</c:v>
                </c:pt>
                <c:pt idx="2">
                  <c:v>Migrate Logisitics</c:v>
                </c:pt>
                <c:pt idx="3">
                  <c:v>Migrate HCM</c:v>
                </c:pt>
                <c:pt idx="4">
                  <c:v>Migrate Sales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3">
                  <c:v>2</c:v>
                </c:pt>
                <c:pt idx="4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F8-4FFB-901F-B7FD006B00C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Move to HANA</c:v>
                </c:pt>
                <c:pt idx="1">
                  <c:v>Migrate Finance</c:v>
                </c:pt>
                <c:pt idx="2">
                  <c:v>Migrate Logisitics</c:v>
                </c:pt>
                <c:pt idx="3">
                  <c:v>Migrate HCM</c:v>
                </c:pt>
                <c:pt idx="4">
                  <c:v>Migrate Sales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F8-4FFB-901F-B7FD006B00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7999616"/>
        <c:axId val="218005504"/>
        <c:axId val="0"/>
      </c:bar3DChart>
      <c:catAx>
        <c:axId val="217999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8005504"/>
        <c:crosses val="autoZero"/>
        <c:auto val="1"/>
        <c:lblAlgn val="ctr"/>
        <c:lblOffset val="100"/>
        <c:noMultiLvlLbl val="0"/>
      </c:catAx>
      <c:valAx>
        <c:axId val="218005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79996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  <a:tileRect/>
        </a:gradFill>
      </c:spPr>
    </c:sideWall>
    <c:backWall>
      <c:thickness val="0"/>
      <c:sp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  <a:tileRect/>
        </a:gradFill>
      </c:spPr>
    </c:backWall>
    <c:plotArea>
      <c:layout>
        <c:manualLayout>
          <c:layoutTarget val="inner"/>
          <c:xMode val="edge"/>
          <c:yMode val="edge"/>
          <c:x val="7.2956604373290213E-2"/>
          <c:y val="3.3662803288126583E-2"/>
          <c:w val="0.78227386939904375"/>
          <c:h val="0.8221758397698523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Legacy</c:v>
                </c:pt>
              </c:strCache>
            </c:strRef>
          </c:tx>
          <c:spPr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Sheet1!$A$2:$A$7</c:f>
              <c:strCache>
                <c:ptCount val="5"/>
                <c:pt idx="0">
                  <c:v>Move to HANA</c:v>
                </c:pt>
                <c:pt idx="1">
                  <c:v>Migrate Finance</c:v>
                </c:pt>
                <c:pt idx="2">
                  <c:v>Migrate Logisitics</c:v>
                </c:pt>
                <c:pt idx="3">
                  <c:v>Migrate HCM</c:v>
                </c:pt>
                <c:pt idx="4">
                  <c:v>Migrate Sales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</c:v>
                </c:pt>
                <c:pt idx="1">
                  <c:v>0.5</c:v>
                </c:pt>
                <c:pt idx="2">
                  <c:v>0.4</c:v>
                </c:pt>
                <c:pt idx="3">
                  <c:v>0.3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E3-42FB-8F50-EBFBA494B14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Finance</c:v>
                </c:pt>
              </c:strCache>
            </c:strRef>
          </c:tx>
          <c:spPr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invertIfNegative val="0"/>
          <c:cat>
            <c:strRef>
              <c:f>Sheet1!$A$2:$A$7</c:f>
              <c:strCache>
                <c:ptCount val="5"/>
                <c:pt idx="0">
                  <c:v>Move to HANA</c:v>
                </c:pt>
                <c:pt idx="1">
                  <c:v>Migrate Finance</c:v>
                </c:pt>
                <c:pt idx="2">
                  <c:v>Migrate Logisitics</c:v>
                </c:pt>
                <c:pt idx="3">
                  <c:v>Migrate HCM</c:v>
                </c:pt>
                <c:pt idx="4">
                  <c:v>Migrate Sales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1">
                  <c:v>1</c:v>
                </c:pt>
                <c:pt idx="2">
                  <c:v>0.16666666666666666</c:v>
                </c:pt>
                <c:pt idx="3">
                  <c:v>0.16666666666666666</c:v>
                </c:pt>
                <c:pt idx="4">
                  <c:v>0.16666666666666666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E3-42FB-8F50-EBFBA494B14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Logistics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Move to HANA</c:v>
                </c:pt>
                <c:pt idx="1">
                  <c:v>Migrate Finance</c:v>
                </c:pt>
                <c:pt idx="2">
                  <c:v>Migrate Logisitics</c:v>
                </c:pt>
                <c:pt idx="3">
                  <c:v>Migrate HCM</c:v>
                </c:pt>
                <c:pt idx="4">
                  <c:v>Migrate Sales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1">
                  <c:v>0</c:v>
                </c:pt>
                <c:pt idx="2">
                  <c:v>0.8</c:v>
                </c:pt>
                <c:pt idx="3">
                  <c:v>0.13333333333333333</c:v>
                </c:pt>
                <c:pt idx="4">
                  <c:v>0.13333333333333333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E3-42FB-8F50-EBFBA494B14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HCM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Move to HANA</c:v>
                </c:pt>
                <c:pt idx="1">
                  <c:v>Migrate Finance</c:v>
                </c:pt>
                <c:pt idx="2">
                  <c:v>Migrate Logisitics</c:v>
                </c:pt>
                <c:pt idx="3">
                  <c:v>Migrate HCM</c:v>
                </c:pt>
                <c:pt idx="4">
                  <c:v>Migrate Sales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3">
                  <c:v>0.6</c:v>
                </c:pt>
                <c:pt idx="4">
                  <c:v>9.9999999999999992E-2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E3-42FB-8F50-EBFBA494B14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cat>
            <c:strRef>
              <c:f>Sheet1!$A$2:$A$7</c:f>
              <c:strCache>
                <c:ptCount val="5"/>
                <c:pt idx="0">
                  <c:v>Move to HANA</c:v>
                </c:pt>
                <c:pt idx="1">
                  <c:v>Migrate Finance</c:v>
                </c:pt>
                <c:pt idx="2">
                  <c:v>Migrate Logisitics</c:v>
                </c:pt>
                <c:pt idx="3">
                  <c:v>Migrate HCM</c:v>
                </c:pt>
                <c:pt idx="4">
                  <c:v>Migrate Sales</c:v>
                </c:pt>
              </c:strCache>
            </c:strRef>
          </c:cat>
          <c:val>
            <c:numRef>
              <c:f>Sheet1!$F$2:$F$7</c:f>
              <c:numCache>
                <c:formatCode>General</c:formatCode>
                <c:ptCount val="6"/>
                <c:pt idx="4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E3-42FB-8F50-EBFBA494B1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876736"/>
        <c:axId val="133886720"/>
        <c:axId val="0"/>
      </c:bar3DChart>
      <c:catAx>
        <c:axId val="1338767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3886720"/>
        <c:crosses val="autoZero"/>
        <c:auto val="1"/>
        <c:lblAlgn val="ctr"/>
        <c:lblOffset val="100"/>
        <c:noMultiLvlLbl val="0"/>
      </c:catAx>
      <c:valAx>
        <c:axId val="133886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3876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834160556006189"/>
          <c:y val="0.33728245387626038"/>
          <c:w val="0.14016927637538815"/>
          <c:h val="0.2896591975464054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CAC0C-2481-434B-B06E-B36F3B695ED1}" type="doc">
      <dgm:prSet loTypeId="urn:microsoft.com/office/officeart/2005/8/layout/chevron2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BBC50240-33B0-4AE5-B61F-978AD3B289C6}">
      <dgm:prSet phldrT="[Text]" custT="1"/>
      <dgm:spPr/>
      <dgm:t>
        <a:bodyPr/>
        <a:lstStyle/>
        <a:p>
          <a:r>
            <a:rPr lang="en-US" sz="1400" dirty="0"/>
            <a:t>Assets</a:t>
          </a:r>
        </a:p>
      </dgm:t>
    </dgm:pt>
    <dgm:pt modelId="{4954E970-1ECA-4994-A331-D63982BF3E45}" type="parTrans" cxnId="{3911CD5D-C703-4AAC-8DA0-5E7F1F5169D8}">
      <dgm:prSet/>
      <dgm:spPr/>
      <dgm:t>
        <a:bodyPr/>
        <a:lstStyle/>
        <a:p>
          <a:endParaRPr lang="en-US"/>
        </a:p>
      </dgm:t>
    </dgm:pt>
    <dgm:pt modelId="{BEE814B9-0B3F-47EC-8EDF-C9D5B27353E4}" type="sibTrans" cxnId="{3911CD5D-C703-4AAC-8DA0-5E7F1F5169D8}">
      <dgm:prSet/>
      <dgm:spPr/>
      <dgm:t>
        <a:bodyPr/>
        <a:lstStyle/>
        <a:p>
          <a:endParaRPr lang="en-US"/>
        </a:p>
      </dgm:t>
    </dgm:pt>
    <dgm:pt modelId="{0261D052-C0AA-46EA-92FC-9AD709068660}">
      <dgm:prSet phldrT="[Text]" custT="1"/>
      <dgm:spPr/>
      <dgm:t>
        <a:bodyPr/>
        <a:lstStyle/>
        <a:p>
          <a:r>
            <a:rPr lang="en-US" sz="1050" dirty="0"/>
            <a:t>Design docs</a:t>
          </a:r>
        </a:p>
      </dgm:t>
    </dgm:pt>
    <dgm:pt modelId="{5769E6BB-F006-4AB5-BB73-15B962EEA2D7}" type="parTrans" cxnId="{BD3C1071-E0DE-4D7D-8885-C0C21E7C63E0}">
      <dgm:prSet/>
      <dgm:spPr/>
      <dgm:t>
        <a:bodyPr/>
        <a:lstStyle/>
        <a:p>
          <a:endParaRPr lang="en-US"/>
        </a:p>
      </dgm:t>
    </dgm:pt>
    <dgm:pt modelId="{8AA1B448-9107-44FC-8304-050F7BFFF7F2}" type="sibTrans" cxnId="{BD3C1071-E0DE-4D7D-8885-C0C21E7C63E0}">
      <dgm:prSet/>
      <dgm:spPr/>
      <dgm:t>
        <a:bodyPr/>
        <a:lstStyle/>
        <a:p>
          <a:endParaRPr lang="en-US"/>
        </a:p>
      </dgm:t>
    </dgm:pt>
    <dgm:pt modelId="{540C92D3-6CD9-485A-944F-EFEDD5ED25F1}">
      <dgm:prSet phldrT="[Text]" custT="1"/>
      <dgm:spPr/>
      <dgm:t>
        <a:bodyPr/>
        <a:lstStyle/>
        <a:p>
          <a:r>
            <a:rPr lang="en-US" sz="1400" dirty="0"/>
            <a:t>Plan</a:t>
          </a:r>
        </a:p>
      </dgm:t>
    </dgm:pt>
    <dgm:pt modelId="{4A49E3EA-204B-4DF8-92C6-FA5F6809C0A0}" type="parTrans" cxnId="{DD31C94E-A195-4CC4-9493-E9FAA0D89F2A}">
      <dgm:prSet/>
      <dgm:spPr/>
      <dgm:t>
        <a:bodyPr/>
        <a:lstStyle/>
        <a:p>
          <a:endParaRPr lang="en-US"/>
        </a:p>
      </dgm:t>
    </dgm:pt>
    <dgm:pt modelId="{B4DEE86C-BA24-4997-B8DE-844037AC4671}" type="sibTrans" cxnId="{DD31C94E-A195-4CC4-9493-E9FAA0D89F2A}">
      <dgm:prSet/>
      <dgm:spPr/>
      <dgm:t>
        <a:bodyPr/>
        <a:lstStyle/>
        <a:p>
          <a:endParaRPr lang="en-US"/>
        </a:p>
      </dgm:t>
    </dgm:pt>
    <dgm:pt modelId="{92E63F08-6C82-4C1F-B0D7-802FEDAFC6C4}">
      <dgm:prSet phldrT="[Text]" custT="1"/>
      <dgm:spPr/>
      <dgm:t>
        <a:bodyPr/>
        <a:lstStyle/>
        <a:p>
          <a:r>
            <a:rPr lang="en-US" sz="1050" dirty="0"/>
            <a:t>People, roles</a:t>
          </a:r>
        </a:p>
      </dgm:t>
    </dgm:pt>
    <dgm:pt modelId="{05EF7A0D-88BC-4D01-9BDF-BE3E0AD5A865}" type="parTrans" cxnId="{ADC3944D-E82A-415A-A512-EAD4A4CB8A02}">
      <dgm:prSet/>
      <dgm:spPr/>
      <dgm:t>
        <a:bodyPr/>
        <a:lstStyle/>
        <a:p>
          <a:endParaRPr lang="en-US"/>
        </a:p>
      </dgm:t>
    </dgm:pt>
    <dgm:pt modelId="{C0D4E8F7-859A-48FB-A56E-24EFECE73482}" type="sibTrans" cxnId="{ADC3944D-E82A-415A-A512-EAD4A4CB8A02}">
      <dgm:prSet/>
      <dgm:spPr/>
      <dgm:t>
        <a:bodyPr/>
        <a:lstStyle/>
        <a:p>
          <a:endParaRPr lang="en-US"/>
        </a:p>
      </dgm:t>
    </dgm:pt>
    <dgm:pt modelId="{BEE88424-7BB4-431D-B43E-EEEA4C15FB1B}">
      <dgm:prSet phldrT="[Text]" custT="1"/>
      <dgm:spPr/>
      <dgm:t>
        <a:bodyPr/>
        <a:lstStyle/>
        <a:p>
          <a:r>
            <a:rPr lang="en-US" sz="1400" dirty="0"/>
            <a:t>DO</a:t>
          </a:r>
        </a:p>
      </dgm:t>
    </dgm:pt>
    <dgm:pt modelId="{29E76C99-A877-47EC-87BC-81C43F0C6FD9}" type="parTrans" cxnId="{DC6EEB44-6408-4DC6-921D-DF616F7EDC0E}">
      <dgm:prSet/>
      <dgm:spPr/>
      <dgm:t>
        <a:bodyPr/>
        <a:lstStyle/>
        <a:p>
          <a:endParaRPr lang="en-US"/>
        </a:p>
      </dgm:t>
    </dgm:pt>
    <dgm:pt modelId="{E9C531D6-F828-46AC-AA2C-7FD4220ACC1A}" type="sibTrans" cxnId="{DC6EEB44-6408-4DC6-921D-DF616F7EDC0E}">
      <dgm:prSet/>
      <dgm:spPr/>
      <dgm:t>
        <a:bodyPr/>
        <a:lstStyle/>
        <a:p>
          <a:endParaRPr lang="en-US"/>
        </a:p>
      </dgm:t>
    </dgm:pt>
    <dgm:pt modelId="{86FB5222-2F78-48FE-8FE3-CF5C9816EF0A}">
      <dgm:prSet phldrT="[Text]" custT="1"/>
      <dgm:spPr/>
      <dgm:t>
        <a:bodyPr/>
        <a:lstStyle/>
        <a:p>
          <a:r>
            <a:rPr lang="en-US" sz="1050" dirty="0"/>
            <a:t>Tasks</a:t>
          </a:r>
        </a:p>
      </dgm:t>
    </dgm:pt>
    <dgm:pt modelId="{CC3BA7CF-F95C-4BC6-83CE-4D4F6DAA79F4}" type="parTrans" cxnId="{75F29DEB-EC96-4A7A-B11E-B9CECD08188A}">
      <dgm:prSet/>
      <dgm:spPr/>
      <dgm:t>
        <a:bodyPr/>
        <a:lstStyle/>
        <a:p>
          <a:endParaRPr lang="en-US"/>
        </a:p>
      </dgm:t>
    </dgm:pt>
    <dgm:pt modelId="{4E586438-E6EE-4067-97D5-E8683AF9FEF3}" type="sibTrans" cxnId="{75F29DEB-EC96-4A7A-B11E-B9CECD08188A}">
      <dgm:prSet/>
      <dgm:spPr/>
      <dgm:t>
        <a:bodyPr/>
        <a:lstStyle/>
        <a:p>
          <a:endParaRPr lang="en-US"/>
        </a:p>
      </dgm:t>
    </dgm:pt>
    <dgm:pt modelId="{DC213984-F30A-4635-B4DD-4554341E473D}">
      <dgm:prSet phldrT="[Text]" custT="1"/>
      <dgm:spPr/>
      <dgm:t>
        <a:bodyPr/>
        <a:lstStyle/>
        <a:p>
          <a:r>
            <a:rPr lang="en-US" sz="1050" dirty="0"/>
            <a:t>Requirements</a:t>
          </a:r>
        </a:p>
      </dgm:t>
    </dgm:pt>
    <dgm:pt modelId="{26312999-C6FA-4D43-8F4C-382D47136854}" type="parTrans" cxnId="{4FCC85BF-2193-4141-A422-4787D487EFB9}">
      <dgm:prSet/>
      <dgm:spPr/>
      <dgm:t>
        <a:bodyPr/>
        <a:lstStyle/>
        <a:p>
          <a:endParaRPr lang="en-US"/>
        </a:p>
      </dgm:t>
    </dgm:pt>
    <dgm:pt modelId="{97ECD157-2173-46A5-A5E1-F63522C0DD69}" type="sibTrans" cxnId="{4FCC85BF-2193-4141-A422-4787D487EFB9}">
      <dgm:prSet/>
      <dgm:spPr/>
      <dgm:t>
        <a:bodyPr/>
        <a:lstStyle/>
        <a:p>
          <a:endParaRPr lang="en-US"/>
        </a:p>
      </dgm:t>
    </dgm:pt>
    <dgm:pt modelId="{5AC06B90-FD66-47AA-9D51-3B15849455BD}">
      <dgm:prSet phldrT="[Text]" custT="1"/>
      <dgm:spPr/>
      <dgm:t>
        <a:bodyPr/>
        <a:lstStyle/>
        <a:p>
          <a:r>
            <a:rPr lang="en-US" sz="1050" dirty="0"/>
            <a:t>Test Cases</a:t>
          </a:r>
        </a:p>
      </dgm:t>
    </dgm:pt>
    <dgm:pt modelId="{884F3015-6A53-4446-A397-362148BB625E}" type="parTrans" cxnId="{C2044A91-8FEB-490E-BC88-98F7783AB147}">
      <dgm:prSet/>
      <dgm:spPr/>
      <dgm:t>
        <a:bodyPr/>
        <a:lstStyle/>
        <a:p>
          <a:endParaRPr lang="en-US"/>
        </a:p>
      </dgm:t>
    </dgm:pt>
    <dgm:pt modelId="{D8ED029C-A013-4C21-B6DB-8698A5368889}" type="sibTrans" cxnId="{C2044A91-8FEB-490E-BC88-98F7783AB147}">
      <dgm:prSet/>
      <dgm:spPr/>
      <dgm:t>
        <a:bodyPr/>
        <a:lstStyle/>
        <a:p>
          <a:endParaRPr lang="en-US"/>
        </a:p>
      </dgm:t>
    </dgm:pt>
    <dgm:pt modelId="{FB84014D-499A-42F9-9806-0474D95AA208}">
      <dgm:prSet phldrT="[Text]" custT="1"/>
      <dgm:spPr/>
      <dgm:t>
        <a:bodyPr/>
        <a:lstStyle/>
        <a:p>
          <a:r>
            <a:rPr lang="en-US" sz="1050" dirty="0"/>
            <a:t>Scripts</a:t>
          </a:r>
        </a:p>
      </dgm:t>
    </dgm:pt>
    <dgm:pt modelId="{0ED00AF0-DAFE-4FE0-8449-D14D679FF9E1}" type="parTrans" cxnId="{0315F0F9-4AE9-4E28-A44A-D0BDC736EA0B}">
      <dgm:prSet/>
      <dgm:spPr/>
      <dgm:t>
        <a:bodyPr/>
        <a:lstStyle/>
        <a:p>
          <a:endParaRPr lang="en-US"/>
        </a:p>
      </dgm:t>
    </dgm:pt>
    <dgm:pt modelId="{A80742DC-AC65-4CE8-A49A-3F9CDE251786}" type="sibTrans" cxnId="{0315F0F9-4AE9-4E28-A44A-D0BDC736EA0B}">
      <dgm:prSet/>
      <dgm:spPr/>
      <dgm:t>
        <a:bodyPr/>
        <a:lstStyle/>
        <a:p>
          <a:endParaRPr lang="en-US"/>
        </a:p>
      </dgm:t>
    </dgm:pt>
    <dgm:pt modelId="{59D35760-001B-4717-897C-C8CA5FC9FB3B}">
      <dgm:prSet phldrT="[Text]" custT="1"/>
      <dgm:spPr/>
      <dgm:t>
        <a:bodyPr/>
        <a:lstStyle/>
        <a:p>
          <a:r>
            <a:rPr lang="en-US" sz="1050" dirty="0"/>
            <a:t>Time</a:t>
          </a:r>
        </a:p>
      </dgm:t>
    </dgm:pt>
    <dgm:pt modelId="{1CF64CB9-019A-4B06-A7F8-D159DA33D825}" type="parTrans" cxnId="{1063ECD7-FE9C-4C1A-B39D-3C17512E8563}">
      <dgm:prSet/>
      <dgm:spPr/>
      <dgm:t>
        <a:bodyPr/>
        <a:lstStyle/>
        <a:p>
          <a:endParaRPr lang="en-US"/>
        </a:p>
      </dgm:t>
    </dgm:pt>
    <dgm:pt modelId="{2700913D-1C18-4681-AC8C-E2E5780244D9}" type="sibTrans" cxnId="{1063ECD7-FE9C-4C1A-B39D-3C17512E8563}">
      <dgm:prSet/>
      <dgm:spPr/>
      <dgm:t>
        <a:bodyPr/>
        <a:lstStyle/>
        <a:p>
          <a:endParaRPr lang="en-US"/>
        </a:p>
      </dgm:t>
    </dgm:pt>
    <dgm:pt modelId="{C24437D2-7B73-4ADD-B0E2-BA37DE6EFCC5}">
      <dgm:prSet phldrT="[Text]" custT="1"/>
      <dgm:spPr/>
      <dgm:t>
        <a:bodyPr/>
        <a:lstStyle/>
        <a:p>
          <a:r>
            <a:rPr lang="en-US" sz="1050" dirty="0"/>
            <a:t>Phases</a:t>
          </a:r>
        </a:p>
      </dgm:t>
    </dgm:pt>
    <dgm:pt modelId="{95B7CDB6-2614-4B42-86AB-E9C7C5C6EA7A}" type="parTrans" cxnId="{A980F5E7-88A1-498B-A1CA-C3EBADAA6ED3}">
      <dgm:prSet/>
      <dgm:spPr/>
      <dgm:t>
        <a:bodyPr/>
        <a:lstStyle/>
        <a:p>
          <a:endParaRPr lang="en-US"/>
        </a:p>
      </dgm:t>
    </dgm:pt>
    <dgm:pt modelId="{1A72357F-08E9-4DFA-85B2-4B45ED33180B}" type="sibTrans" cxnId="{A980F5E7-88A1-498B-A1CA-C3EBADAA6ED3}">
      <dgm:prSet/>
      <dgm:spPr/>
      <dgm:t>
        <a:bodyPr/>
        <a:lstStyle/>
        <a:p>
          <a:endParaRPr lang="en-US"/>
        </a:p>
      </dgm:t>
    </dgm:pt>
    <dgm:pt modelId="{A018AED1-8294-47D2-B1B1-E650BB62FB95}">
      <dgm:prSet phldrT="[Text]" custT="1"/>
      <dgm:spPr/>
      <dgm:t>
        <a:bodyPr/>
        <a:lstStyle/>
        <a:p>
          <a:r>
            <a:rPr lang="en-US" sz="1050" dirty="0"/>
            <a:t>Tasks</a:t>
          </a:r>
        </a:p>
      </dgm:t>
    </dgm:pt>
    <dgm:pt modelId="{431E38AE-A8B9-41DE-BBCB-A29BB2CF22AE}" type="parTrans" cxnId="{A8C9D6B4-5739-4DC9-BEC7-6C2093BCEB3D}">
      <dgm:prSet/>
      <dgm:spPr/>
      <dgm:t>
        <a:bodyPr/>
        <a:lstStyle/>
        <a:p>
          <a:endParaRPr lang="en-US"/>
        </a:p>
      </dgm:t>
    </dgm:pt>
    <dgm:pt modelId="{EBE842D8-8138-433E-9C49-EC8786471877}" type="sibTrans" cxnId="{A8C9D6B4-5739-4DC9-BEC7-6C2093BCEB3D}">
      <dgm:prSet/>
      <dgm:spPr/>
      <dgm:t>
        <a:bodyPr/>
        <a:lstStyle/>
        <a:p>
          <a:endParaRPr lang="en-US"/>
        </a:p>
      </dgm:t>
    </dgm:pt>
    <dgm:pt modelId="{1B2ECB22-B3E1-474A-988E-6908B44B2F7F}">
      <dgm:prSet phldrT="[Text]" custT="1"/>
      <dgm:spPr/>
      <dgm:t>
        <a:bodyPr/>
        <a:lstStyle/>
        <a:p>
          <a:r>
            <a:rPr lang="en-US" sz="1050" dirty="0"/>
            <a:t>Testing</a:t>
          </a:r>
        </a:p>
      </dgm:t>
    </dgm:pt>
    <dgm:pt modelId="{BE3A6D78-1B67-4177-9D80-F317E68F6515}" type="parTrans" cxnId="{F636CBF5-49E8-4DFE-8088-20891C730D07}">
      <dgm:prSet/>
      <dgm:spPr/>
      <dgm:t>
        <a:bodyPr/>
        <a:lstStyle/>
        <a:p>
          <a:endParaRPr lang="en-US"/>
        </a:p>
      </dgm:t>
    </dgm:pt>
    <dgm:pt modelId="{D083F5AA-610E-4D00-ACD6-A91F4A7613D1}" type="sibTrans" cxnId="{F636CBF5-49E8-4DFE-8088-20891C730D07}">
      <dgm:prSet/>
      <dgm:spPr/>
      <dgm:t>
        <a:bodyPr/>
        <a:lstStyle/>
        <a:p>
          <a:endParaRPr lang="en-US"/>
        </a:p>
      </dgm:t>
    </dgm:pt>
    <dgm:pt modelId="{39B03BF1-7049-464E-A2D2-6F333F6A8F2A}">
      <dgm:prSet phldrT="[Text]" custT="1"/>
      <dgm:spPr/>
      <dgm:t>
        <a:bodyPr/>
        <a:lstStyle/>
        <a:p>
          <a:r>
            <a:rPr lang="en-US" sz="1050" dirty="0"/>
            <a:t>Workflow</a:t>
          </a:r>
        </a:p>
      </dgm:t>
    </dgm:pt>
    <dgm:pt modelId="{A881CE4A-D2E2-493C-9203-DCCFA74043B1}" type="parTrans" cxnId="{E25CDAFF-57C4-4E4D-B494-AC1714E10783}">
      <dgm:prSet/>
      <dgm:spPr/>
      <dgm:t>
        <a:bodyPr/>
        <a:lstStyle/>
        <a:p>
          <a:endParaRPr lang="en-US"/>
        </a:p>
      </dgm:t>
    </dgm:pt>
    <dgm:pt modelId="{BC38AC26-0E78-4EB9-81C3-6C6BABFB0766}" type="sibTrans" cxnId="{E25CDAFF-57C4-4E4D-B494-AC1714E10783}">
      <dgm:prSet/>
      <dgm:spPr/>
      <dgm:t>
        <a:bodyPr/>
        <a:lstStyle/>
        <a:p>
          <a:endParaRPr lang="en-US"/>
        </a:p>
      </dgm:t>
    </dgm:pt>
    <dgm:pt modelId="{85956F8A-A469-4E8A-AA25-7E9BF768A230}">
      <dgm:prSet phldrT="[Text]" custT="1"/>
      <dgm:spPr/>
      <dgm:t>
        <a:bodyPr/>
        <a:lstStyle/>
        <a:p>
          <a:r>
            <a:rPr lang="en-US" sz="1400" dirty="0"/>
            <a:t>Make</a:t>
          </a:r>
        </a:p>
      </dgm:t>
    </dgm:pt>
    <dgm:pt modelId="{5C894A0B-FF75-49CA-B1BF-DCC0DBD93D8B}" type="parTrans" cxnId="{CD0B06DC-0E10-42CA-BDB6-EE39CA863054}">
      <dgm:prSet/>
      <dgm:spPr/>
      <dgm:t>
        <a:bodyPr/>
        <a:lstStyle/>
        <a:p>
          <a:endParaRPr lang="en-US"/>
        </a:p>
      </dgm:t>
    </dgm:pt>
    <dgm:pt modelId="{4B05F008-B48D-4482-99EC-E64FD769976C}" type="sibTrans" cxnId="{CD0B06DC-0E10-42CA-BDB6-EE39CA863054}">
      <dgm:prSet/>
      <dgm:spPr/>
      <dgm:t>
        <a:bodyPr/>
        <a:lstStyle/>
        <a:p>
          <a:endParaRPr lang="en-US"/>
        </a:p>
      </dgm:t>
    </dgm:pt>
    <dgm:pt modelId="{F3BB259D-7D0A-4AEF-94CE-53CF63547B38}">
      <dgm:prSet phldrT="[Text]" custT="1"/>
      <dgm:spPr/>
      <dgm:t>
        <a:bodyPr/>
        <a:lstStyle/>
        <a:p>
          <a:r>
            <a:rPr lang="en-US" sz="1400" dirty="0"/>
            <a:t>Manage</a:t>
          </a:r>
        </a:p>
      </dgm:t>
    </dgm:pt>
    <dgm:pt modelId="{44A7875D-3999-42BC-94CC-76AC7C5B1FEA}" type="parTrans" cxnId="{1481C85C-5943-4CF4-B863-C275D59F6E1C}">
      <dgm:prSet/>
      <dgm:spPr/>
      <dgm:t>
        <a:bodyPr/>
        <a:lstStyle/>
        <a:p>
          <a:endParaRPr lang="en-US"/>
        </a:p>
      </dgm:t>
    </dgm:pt>
    <dgm:pt modelId="{9D4E8B1D-3DD8-4C0E-B33F-F57BA770F681}" type="sibTrans" cxnId="{1481C85C-5943-4CF4-B863-C275D59F6E1C}">
      <dgm:prSet/>
      <dgm:spPr/>
      <dgm:t>
        <a:bodyPr/>
        <a:lstStyle/>
        <a:p>
          <a:endParaRPr lang="en-US"/>
        </a:p>
      </dgm:t>
    </dgm:pt>
    <dgm:pt modelId="{4D0C935A-D68B-47FE-AA04-A8B577A2498B}">
      <dgm:prSet phldrT="[Text]" custT="1"/>
      <dgm:spPr/>
      <dgm:t>
        <a:bodyPr/>
        <a:lstStyle/>
        <a:p>
          <a:r>
            <a:rPr lang="en-US" sz="1400" dirty="0"/>
            <a:t>Report</a:t>
          </a:r>
        </a:p>
      </dgm:t>
    </dgm:pt>
    <dgm:pt modelId="{F2BDFAE2-122C-461A-AF80-FB3DF95AA442}" type="parTrans" cxnId="{16439B19-C1D2-4A0B-88BC-10462A2DE637}">
      <dgm:prSet/>
      <dgm:spPr/>
      <dgm:t>
        <a:bodyPr/>
        <a:lstStyle/>
        <a:p>
          <a:endParaRPr lang="en-US"/>
        </a:p>
      </dgm:t>
    </dgm:pt>
    <dgm:pt modelId="{79333D25-5C12-42F9-A9B2-A6EA2D8CF7E2}" type="sibTrans" cxnId="{16439B19-C1D2-4A0B-88BC-10462A2DE637}">
      <dgm:prSet/>
      <dgm:spPr/>
      <dgm:t>
        <a:bodyPr/>
        <a:lstStyle/>
        <a:p>
          <a:endParaRPr lang="en-US"/>
        </a:p>
      </dgm:t>
    </dgm:pt>
    <dgm:pt modelId="{76FA2AE2-8488-4100-AEA6-E595933E1DEA}">
      <dgm:prSet phldrT="[Text]" custT="1"/>
      <dgm:spPr/>
      <dgm:t>
        <a:bodyPr/>
        <a:lstStyle/>
        <a:p>
          <a:r>
            <a:rPr lang="en-US" sz="1050" dirty="0"/>
            <a:t>Test Cases</a:t>
          </a:r>
        </a:p>
      </dgm:t>
    </dgm:pt>
    <dgm:pt modelId="{05DC5105-8BDD-4B8B-814C-15725FE66CA3}" type="parTrans" cxnId="{5F37E334-1BF3-4EC1-820E-BA8F8289FA02}">
      <dgm:prSet/>
      <dgm:spPr/>
      <dgm:t>
        <a:bodyPr/>
        <a:lstStyle/>
        <a:p>
          <a:endParaRPr lang="en-US"/>
        </a:p>
      </dgm:t>
    </dgm:pt>
    <dgm:pt modelId="{F6F6DDD0-BFC0-4FAA-A05E-772B1B2F64CB}" type="sibTrans" cxnId="{5F37E334-1BF3-4EC1-820E-BA8F8289FA02}">
      <dgm:prSet/>
      <dgm:spPr/>
      <dgm:t>
        <a:bodyPr/>
        <a:lstStyle/>
        <a:p>
          <a:endParaRPr lang="en-US"/>
        </a:p>
      </dgm:t>
    </dgm:pt>
    <dgm:pt modelId="{C7E99A29-63C2-46F1-9F76-B1855FC2450F}">
      <dgm:prSet phldrT="[Text]" custT="1"/>
      <dgm:spPr/>
      <dgm:t>
        <a:bodyPr/>
        <a:lstStyle/>
        <a:p>
          <a:r>
            <a:rPr lang="en-US" sz="1050" dirty="0"/>
            <a:t>Results</a:t>
          </a:r>
        </a:p>
      </dgm:t>
    </dgm:pt>
    <dgm:pt modelId="{4D72040C-14C2-4339-B48C-EF6DBE1B8863}" type="parTrans" cxnId="{8AB221A0-D76F-4170-B1C2-E0A194F5A3D0}">
      <dgm:prSet/>
      <dgm:spPr/>
      <dgm:t>
        <a:bodyPr/>
        <a:lstStyle/>
        <a:p>
          <a:endParaRPr lang="en-US"/>
        </a:p>
      </dgm:t>
    </dgm:pt>
    <dgm:pt modelId="{6974D807-BED6-467E-93E3-F8CE8D8327B5}" type="sibTrans" cxnId="{8AB221A0-D76F-4170-B1C2-E0A194F5A3D0}">
      <dgm:prSet/>
      <dgm:spPr/>
      <dgm:t>
        <a:bodyPr/>
        <a:lstStyle/>
        <a:p>
          <a:endParaRPr lang="en-US"/>
        </a:p>
      </dgm:t>
    </dgm:pt>
    <dgm:pt modelId="{D52B2EF3-FCC9-44DA-BA78-B9B653F6BA66}">
      <dgm:prSet phldrT="[Text]" custT="1"/>
      <dgm:spPr/>
      <dgm:t>
        <a:bodyPr/>
        <a:lstStyle/>
        <a:p>
          <a:r>
            <a:rPr lang="en-US" sz="1050" dirty="0"/>
            <a:t>Defects</a:t>
          </a:r>
        </a:p>
      </dgm:t>
    </dgm:pt>
    <dgm:pt modelId="{272E1944-1182-48F6-93D2-BA6D224DB431}" type="parTrans" cxnId="{EC194902-6A3C-48E4-8125-D7DCE1E09828}">
      <dgm:prSet/>
      <dgm:spPr/>
      <dgm:t>
        <a:bodyPr/>
        <a:lstStyle/>
        <a:p>
          <a:endParaRPr lang="en-US"/>
        </a:p>
      </dgm:t>
    </dgm:pt>
    <dgm:pt modelId="{D48436CF-48AD-4607-BF8D-121E3A21AB9E}" type="sibTrans" cxnId="{EC194902-6A3C-48E4-8125-D7DCE1E09828}">
      <dgm:prSet/>
      <dgm:spPr/>
      <dgm:t>
        <a:bodyPr/>
        <a:lstStyle/>
        <a:p>
          <a:endParaRPr lang="en-US"/>
        </a:p>
      </dgm:t>
    </dgm:pt>
    <dgm:pt modelId="{7C5AAFE0-4517-4F74-A645-2907DDF5A1A1}">
      <dgm:prSet phldrT="[Text]" custT="1"/>
      <dgm:spPr/>
      <dgm:t>
        <a:bodyPr/>
        <a:lstStyle/>
        <a:p>
          <a:r>
            <a:rPr lang="en-US" sz="1050" dirty="0"/>
            <a:t>Status</a:t>
          </a:r>
        </a:p>
      </dgm:t>
    </dgm:pt>
    <dgm:pt modelId="{F774F5E7-89EB-4002-B3F7-B9CFDB79DF12}" type="parTrans" cxnId="{693BE426-9C92-4D96-AA17-FF3477D8B66B}">
      <dgm:prSet/>
      <dgm:spPr/>
      <dgm:t>
        <a:bodyPr/>
        <a:lstStyle/>
        <a:p>
          <a:endParaRPr lang="en-US"/>
        </a:p>
      </dgm:t>
    </dgm:pt>
    <dgm:pt modelId="{FB0CCF1E-B32B-454B-8F6C-8EB336950C5B}" type="sibTrans" cxnId="{693BE426-9C92-4D96-AA17-FF3477D8B66B}">
      <dgm:prSet/>
      <dgm:spPr/>
      <dgm:t>
        <a:bodyPr/>
        <a:lstStyle/>
        <a:p>
          <a:endParaRPr lang="en-US"/>
        </a:p>
      </dgm:t>
    </dgm:pt>
    <dgm:pt modelId="{8F710E2F-DB11-4DDD-9210-2FE22BAFF696}">
      <dgm:prSet phldrT="[Text]" custT="1"/>
      <dgm:spPr/>
      <dgm:t>
        <a:bodyPr/>
        <a:lstStyle/>
        <a:p>
          <a:r>
            <a:rPr lang="en-US" sz="1050" dirty="0"/>
            <a:t>Progress</a:t>
          </a:r>
        </a:p>
      </dgm:t>
    </dgm:pt>
    <dgm:pt modelId="{E6B1FE64-80B7-446A-8124-F5FB4534947D}" type="parTrans" cxnId="{72E44BBD-F915-48EF-BE54-33DDE3F5AFDE}">
      <dgm:prSet/>
      <dgm:spPr/>
      <dgm:t>
        <a:bodyPr/>
        <a:lstStyle/>
        <a:p>
          <a:endParaRPr lang="en-US"/>
        </a:p>
      </dgm:t>
    </dgm:pt>
    <dgm:pt modelId="{BD2FFD71-6B86-4A4A-BB6D-40AE19008D97}" type="sibTrans" cxnId="{72E44BBD-F915-48EF-BE54-33DDE3F5AFDE}">
      <dgm:prSet/>
      <dgm:spPr/>
      <dgm:t>
        <a:bodyPr/>
        <a:lstStyle/>
        <a:p>
          <a:endParaRPr lang="en-US"/>
        </a:p>
      </dgm:t>
    </dgm:pt>
    <dgm:pt modelId="{3EC4BAE6-5EAD-4C04-BFC4-A2144F9E7E43}">
      <dgm:prSet phldrT="[Text]" custT="1"/>
      <dgm:spPr/>
      <dgm:t>
        <a:bodyPr/>
        <a:lstStyle/>
        <a:p>
          <a:r>
            <a:rPr lang="en-US" sz="1050" dirty="0"/>
            <a:t>Methodologies</a:t>
          </a:r>
        </a:p>
      </dgm:t>
    </dgm:pt>
    <dgm:pt modelId="{724805DD-E296-4516-8F29-FDC8D52D0904}" type="parTrans" cxnId="{C0D138B9-5082-45B1-83C6-F1BCC4E1B7FE}">
      <dgm:prSet/>
      <dgm:spPr/>
      <dgm:t>
        <a:bodyPr/>
        <a:lstStyle/>
        <a:p>
          <a:endParaRPr lang="en-US"/>
        </a:p>
      </dgm:t>
    </dgm:pt>
    <dgm:pt modelId="{2F395B1D-3142-412F-864D-F7A219DD5164}" type="sibTrans" cxnId="{C0D138B9-5082-45B1-83C6-F1BCC4E1B7FE}">
      <dgm:prSet/>
      <dgm:spPr/>
      <dgm:t>
        <a:bodyPr/>
        <a:lstStyle/>
        <a:p>
          <a:endParaRPr lang="en-US"/>
        </a:p>
      </dgm:t>
    </dgm:pt>
    <dgm:pt modelId="{C67F6B59-01CB-4183-9ECA-9D67F9564BE0}">
      <dgm:prSet phldrT="[Text]" custT="1"/>
      <dgm:spPr/>
      <dgm:t>
        <a:bodyPr/>
        <a:lstStyle/>
        <a:p>
          <a:r>
            <a:rPr lang="en-US" sz="1050" dirty="0"/>
            <a:t>Metrics</a:t>
          </a:r>
        </a:p>
      </dgm:t>
    </dgm:pt>
    <dgm:pt modelId="{60139524-6BE9-4722-97C1-0F859129F416}" type="parTrans" cxnId="{142BA3A1-A095-4019-92F3-E46CD6321E7F}">
      <dgm:prSet/>
      <dgm:spPr/>
      <dgm:t>
        <a:bodyPr/>
        <a:lstStyle/>
        <a:p>
          <a:endParaRPr lang="en-US"/>
        </a:p>
      </dgm:t>
    </dgm:pt>
    <dgm:pt modelId="{C5FFAE32-8D4B-406C-81CA-0B93350FBB60}" type="sibTrans" cxnId="{142BA3A1-A095-4019-92F3-E46CD6321E7F}">
      <dgm:prSet/>
      <dgm:spPr/>
      <dgm:t>
        <a:bodyPr/>
        <a:lstStyle/>
        <a:p>
          <a:endParaRPr lang="en-US"/>
        </a:p>
      </dgm:t>
    </dgm:pt>
    <dgm:pt modelId="{F1565126-DF64-4170-9E1F-EC3FC6DEF02E}">
      <dgm:prSet phldrT="[Text]" custT="1"/>
      <dgm:spPr/>
      <dgm:t>
        <a:bodyPr/>
        <a:lstStyle/>
        <a:p>
          <a:r>
            <a:rPr lang="en-US" sz="1050" dirty="0"/>
            <a:t>Dashboards</a:t>
          </a:r>
        </a:p>
      </dgm:t>
    </dgm:pt>
    <dgm:pt modelId="{31E8B8BF-1946-4C68-887E-7649DEBB679E}" type="parTrans" cxnId="{B693C019-AAF6-4C87-91DF-D34ED3B3B26A}">
      <dgm:prSet/>
      <dgm:spPr/>
      <dgm:t>
        <a:bodyPr/>
        <a:lstStyle/>
        <a:p>
          <a:endParaRPr lang="en-US"/>
        </a:p>
      </dgm:t>
    </dgm:pt>
    <dgm:pt modelId="{3EB38806-8A70-4D7E-BD62-DA89E543090C}" type="sibTrans" cxnId="{B693C019-AAF6-4C87-91DF-D34ED3B3B26A}">
      <dgm:prSet/>
      <dgm:spPr/>
      <dgm:t>
        <a:bodyPr/>
        <a:lstStyle/>
        <a:p>
          <a:endParaRPr lang="en-US"/>
        </a:p>
      </dgm:t>
    </dgm:pt>
    <dgm:pt modelId="{11EAC499-CCAA-45C5-A35B-ECB5D686CF92}">
      <dgm:prSet phldrT="[Text]" custT="1"/>
      <dgm:spPr/>
      <dgm:t>
        <a:bodyPr/>
        <a:lstStyle/>
        <a:p>
          <a:r>
            <a:rPr lang="en-US" sz="1050" dirty="0"/>
            <a:t>Burndown</a:t>
          </a:r>
        </a:p>
      </dgm:t>
    </dgm:pt>
    <dgm:pt modelId="{88D4EEB6-D6DE-4D8F-B622-F799007E7132}" type="parTrans" cxnId="{25FDC5ED-FB56-4836-B5F6-09201D3681E0}">
      <dgm:prSet/>
      <dgm:spPr/>
      <dgm:t>
        <a:bodyPr/>
        <a:lstStyle/>
        <a:p>
          <a:endParaRPr lang="en-US"/>
        </a:p>
      </dgm:t>
    </dgm:pt>
    <dgm:pt modelId="{BCF5B123-1E5C-44C2-A584-CDEC359AB711}" type="sibTrans" cxnId="{25FDC5ED-FB56-4836-B5F6-09201D3681E0}">
      <dgm:prSet/>
      <dgm:spPr/>
      <dgm:t>
        <a:bodyPr/>
        <a:lstStyle/>
        <a:p>
          <a:endParaRPr lang="en-US"/>
        </a:p>
      </dgm:t>
    </dgm:pt>
    <dgm:pt modelId="{8FBA1A1C-DB6F-4779-B009-91619F8F12BE}">
      <dgm:prSet phldrT="[Text]" custT="1"/>
      <dgm:spPr/>
      <dgm:t>
        <a:bodyPr/>
        <a:lstStyle/>
        <a:p>
          <a:r>
            <a:rPr lang="en-US" sz="1050" dirty="0"/>
            <a:t>Audit</a:t>
          </a:r>
        </a:p>
      </dgm:t>
    </dgm:pt>
    <dgm:pt modelId="{E59587F5-CC5C-4271-931C-37F17E280B2F}" type="parTrans" cxnId="{880FE716-D9F1-40BB-B76A-79CB7F16C95E}">
      <dgm:prSet/>
      <dgm:spPr/>
      <dgm:t>
        <a:bodyPr/>
        <a:lstStyle/>
        <a:p>
          <a:endParaRPr lang="en-US"/>
        </a:p>
      </dgm:t>
    </dgm:pt>
    <dgm:pt modelId="{5B9296B2-6C7A-4547-A129-09EE40C49179}" type="sibTrans" cxnId="{880FE716-D9F1-40BB-B76A-79CB7F16C95E}">
      <dgm:prSet/>
      <dgm:spPr/>
      <dgm:t>
        <a:bodyPr/>
        <a:lstStyle/>
        <a:p>
          <a:endParaRPr lang="en-US"/>
        </a:p>
      </dgm:t>
    </dgm:pt>
    <dgm:pt modelId="{A1ECE332-AB0C-4C53-ABDC-FF658EED1EE2}" type="pres">
      <dgm:prSet presAssocID="{234CAC0C-2481-434B-B06E-B36F3B695ED1}" presName="linearFlow" presStyleCnt="0">
        <dgm:presLayoutVars>
          <dgm:dir/>
          <dgm:animLvl val="lvl"/>
          <dgm:resizeHandles val="exact"/>
        </dgm:presLayoutVars>
      </dgm:prSet>
      <dgm:spPr/>
    </dgm:pt>
    <dgm:pt modelId="{B9090825-2A76-4E87-90E6-8F63CFD14585}" type="pres">
      <dgm:prSet presAssocID="{BBC50240-33B0-4AE5-B61F-978AD3B289C6}" presName="composite" presStyleCnt="0"/>
      <dgm:spPr/>
    </dgm:pt>
    <dgm:pt modelId="{B20CDDF6-45E0-484A-A30F-A06238115B7F}" type="pres">
      <dgm:prSet presAssocID="{BBC50240-33B0-4AE5-B61F-978AD3B289C6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782E7AE3-1BD2-4D68-B488-17681CC2F170}" type="pres">
      <dgm:prSet presAssocID="{BBC50240-33B0-4AE5-B61F-978AD3B289C6}" presName="descendantText" presStyleLbl="alignAcc1" presStyleIdx="0" presStyleCnt="6" custLinFactNeighborX="275" custLinFactNeighborY="-2028">
        <dgm:presLayoutVars>
          <dgm:bulletEnabled val="1"/>
        </dgm:presLayoutVars>
      </dgm:prSet>
      <dgm:spPr/>
    </dgm:pt>
    <dgm:pt modelId="{AFAB8FDC-7454-4013-9F1D-CE4F9CEA5BA8}" type="pres">
      <dgm:prSet presAssocID="{BEE814B9-0B3F-47EC-8EDF-C9D5B27353E4}" presName="sp" presStyleCnt="0"/>
      <dgm:spPr/>
    </dgm:pt>
    <dgm:pt modelId="{4366DF89-2DF1-4402-80EF-F8F70F94EAE1}" type="pres">
      <dgm:prSet presAssocID="{540C92D3-6CD9-485A-944F-EFEDD5ED25F1}" presName="composite" presStyleCnt="0"/>
      <dgm:spPr/>
    </dgm:pt>
    <dgm:pt modelId="{166EB7EB-8966-45B2-AAEF-1C227DB0517A}" type="pres">
      <dgm:prSet presAssocID="{540C92D3-6CD9-485A-944F-EFEDD5ED25F1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30283410-D241-4F64-822C-4828FF3EDBFE}" type="pres">
      <dgm:prSet presAssocID="{540C92D3-6CD9-485A-944F-EFEDD5ED25F1}" presName="descendantText" presStyleLbl="alignAcc1" presStyleIdx="1" presStyleCnt="6">
        <dgm:presLayoutVars>
          <dgm:bulletEnabled val="1"/>
        </dgm:presLayoutVars>
      </dgm:prSet>
      <dgm:spPr/>
    </dgm:pt>
    <dgm:pt modelId="{7F03104F-9EA6-4C8A-8D60-F270539BEEB7}" type="pres">
      <dgm:prSet presAssocID="{B4DEE86C-BA24-4997-B8DE-844037AC4671}" presName="sp" presStyleCnt="0"/>
      <dgm:spPr/>
    </dgm:pt>
    <dgm:pt modelId="{782E32CE-B712-4D7C-8F2D-ECE200B206C5}" type="pres">
      <dgm:prSet presAssocID="{BEE88424-7BB4-431D-B43E-EEEA4C15FB1B}" presName="composite" presStyleCnt="0"/>
      <dgm:spPr/>
    </dgm:pt>
    <dgm:pt modelId="{DB622F1E-CB35-4A40-B4D8-DB38418324C4}" type="pres">
      <dgm:prSet presAssocID="{BEE88424-7BB4-431D-B43E-EEEA4C15FB1B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43272B57-7CBC-4379-B09A-B8E5A12FD29E}" type="pres">
      <dgm:prSet presAssocID="{BEE88424-7BB4-431D-B43E-EEEA4C15FB1B}" presName="descendantText" presStyleLbl="alignAcc1" presStyleIdx="2" presStyleCnt="6">
        <dgm:presLayoutVars>
          <dgm:bulletEnabled val="1"/>
        </dgm:presLayoutVars>
      </dgm:prSet>
      <dgm:spPr/>
    </dgm:pt>
    <dgm:pt modelId="{5DE25509-0DF7-46BE-A3E7-5E92BA6D2C6D}" type="pres">
      <dgm:prSet presAssocID="{E9C531D6-F828-46AC-AA2C-7FD4220ACC1A}" presName="sp" presStyleCnt="0"/>
      <dgm:spPr/>
    </dgm:pt>
    <dgm:pt modelId="{F75A071A-57B5-44DB-92B4-00C2E01C1AF8}" type="pres">
      <dgm:prSet presAssocID="{85956F8A-A469-4E8A-AA25-7E9BF768A230}" presName="composite" presStyleCnt="0"/>
      <dgm:spPr/>
    </dgm:pt>
    <dgm:pt modelId="{66AFBF56-3F45-4DAE-B7DB-A3A18623C457}" type="pres">
      <dgm:prSet presAssocID="{85956F8A-A469-4E8A-AA25-7E9BF768A230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E340FA3F-53A6-49B5-A9F9-C7C1BE629193}" type="pres">
      <dgm:prSet presAssocID="{85956F8A-A469-4E8A-AA25-7E9BF768A230}" presName="descendantText" presStyleLbl="alignAcc1" presStyleIdx="3" presStyleCnt="6">
        <dgm:presLayoutVars>
          <dgm:bulletEnabled val="1"/>
        </dgm:presLayoutVars>
      </dgm:prSet>
      <dgm:spPr/>
    </dgm:pt>
    <dgm:pt modelId="{44DB2A9D-84E2-4F91-AED7-5E0C35C2DA1F}" type="pres">
      <dgm:prSet presAssocID="{4B05F008-B48D-4482-99EC-E64FD769976C}" presName="sp" presStyleCnt="0"/>
      <dgm:spPr/>
    </dgm:pt>
    <dgm:pt modelId="{AAF7D62A-F9FF-40EA-BCCB-CE3F0E5A65E1}" type="pres">
      <dgm:prSet presAssocID="{F3BB259D-7D0A-4AEF-94CE-53CF63547B38}" presName="composite" presStyleCnt="0"/>
      <dgm:spPr/>
    </dgm:pt>
    <dgm:pt modelId="{5A8BFF25-CFF7-4AF5-BD37-6D18731135FC}" type="pres">
      <dgm:prSet presAssocID="{F3BB259D-7D0A-4AEF-94CE-53CF63547B38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7D84EE0E-FF3E-4FE4-8FA7-2414A3D3523F}" type="pres">
      <dgm:prSet presAssocID="{F3BB259D-7D0A-4AEF-94CE-53CF63547B38}" presName="descendantText" presStyleLbl="alignAcc1" presStyleIdx="4" presStyleCnt="6">
        <dgm:presLayoutVars>
          <dgm:bulletEnabled val="1"/>
        </dgm:presLayoutVars>
      </dgm:prSet>
      <dgm:spPr/>
    </dgm:pt>
    <dgm:pt modelId="{A8270AF5-B3DC-4493-A826-BAE2678DF2DD}" type="pres">
      <dgm:prSet presAssocID="{9D4E8B1D-3DD8-4C0E-B33F-F57BA770F681}" presName="sp" presStyleCnt="0"/>
      <dgm:spPr/>
    </dgm:pt>
    <dgm:pt modelId="{3E1E7DB8-48D5-4ADC-8907-9CA807E4F07E}" type="pres">
      <dgm:prSet presAssocID="{4D0C935A-D68B-47FE-AA04-A8B577A2498B}" presName="composite" presStyleCnt="0"/>
      <dgm:spPr/>
    </dgm:pt>
    <dgm:pt modelId="{D64B473A-5091-4908-A9EF-0DBE64A4797B}" type="pres">
      <dgm:prSet presAssocID="{4D0C935A-D68B-47FE-AA04-A8B577A2498B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2E0678F2-4C40-4E7C-B30B-745FBD1EFD8E}" type="pres">
      <dgm:prSet presAssocID="{4D0C935A-D68B-47FE-AA04-A8B577A2498B}" presName="descendantText" presStyleLbl="alignAcc1" presStyleIdx="5" presStyleCnt="6">
        <dgm:presLayoutVars>
          <dgm:bulletEnabled val="1"/>
        </dgm:presLayoutVars>
      </dgm:prSet>
      <dgm:spPr/>
    </dgm:pt>
  </dgm:ptLst>
  <dgm:cxnLst>
    <dgm:cxn modelId="{FA90BC2D-21B7-443F-B48B-D4599F36962F}" type="presOf" srcId="{8F710E2F-DB11-4DDD-9210-2FE22BAFF696}" destId="{7D84EE0E-FF3E-4FE4-8FA7-2414A3D3523F}" srcOrd="0" destOrd="1" presId="urn:microsoft.com/office/officeart/2005/8/layout/chevron2"/>
    <dgm:cxn modelId="{A980F5E7-88A1-498B-A1CA-C3EBADAA6ED3}" srcId="{540C92D3-6CD9-485A-944F-EFEDD5ED25F1}" destId="{C24437D2-7B73-4ADD-B0E2-BA37DE6EFCC5}" srcOrd="2" destOrd="0" parTransId="{95B7CDB6-2614-4B42-86AB-E9C7C5C6EA7A}" sibTransId="{1A72357F-08E9-4DFA-85B2-4B45ED33180B}"/>
    <dgm:cxn modelId="{A3A23532-5872-4B7F-82C9-1F22373CCAB3}" type="presOf" srcId="{F3BB259D-7D0A-4AEF-94CE-53CF63547B38}" destId="{5A8BFF25-CFF7-4AF5-BD37-6D18731135FC}" srcOrd="0" destOrd="0" presId="urn:microsoft.com/office/officeart/2005/8/layout/chevron2"/>
    <dgm:cxn modelId="{40FFF543-D773-4D1F-A46F-60610F1EF4C1}" type="presOf" srcId="{F1565126-DF64-4170-9E1F-EC3FC6DEF02E}" destId="{2E0678F2-4C40-4E7C-B30B-745FBD1EFD8E}" srcOrd="0" destOrd="0" presId="urn:microsoft.com/office/officeart/2005/8/layout/chevron2"/>
    <dgm:cxn modelId="{3911CD5D-C703-4AAC-8DA0-5E7F1F5169D8}" srcId="{234CAC0C-2481-434B-B06E-B36F3B695ED1}" destId="{BBC50240-33B0-4AE5-B61F-978AD3B289C6}" srcOrd="0" destOrd="0" parTransId="{4954E970-1ECA-4994-A331-D63982BF3E45}" sibTransId="{BEE814B9-0B3F-47EC-8EDF-C9D5B27353E4}"/>
    <dgm:cxn modelId="{199E63E3-7033-4257-AA43-C3E4C4C59875}" type="presOf" srcId="{59D35760-001B-4717-897C-C8CA5FC9FB3B}" destId="{30283410-D241-4F64-822C-4828FF3EDBFE}" srcOrd="0" destOrd="1" presId="urn:microsoft.com/office/officeart/2005/8/layout/chevron2"/>
    <dgm:cxn modelId="{F3AB372E-A0E1-4DE8-B37C-F88E64F63AD5}" type="presOf" srcId="{C67F6B59-01CB-4183-9ECA-9D67F9564BE0}" destId="{7D84EE0E-FF3E-4FE4-8FA7-2414A3D3523F}" srcOrd="0" destOrd="3" presId="urn:microsoft.com/office/officeart/2005/8/layout/chevron2"/>
    <dgm:cxn modelId="{2A540CF1-99E2-4DF6-9273-8FE87FC908BF}" type="presOf" srcId="{3EC4BAE6-5EAD-4C04-BFC4-A2144F9E7E43}" destId="{7D84EE0E-FF3E-4FE4-8FA7-2414A3D3523F}" srcOrd="0" destOrd="2" presId="urn:microsoft.com/office/officeart/2005/8/layout/chevron2"/>
    <dgm:cxn modelId="{CD0B06DC-0E10-42CA-BDB6-EE39CA863054}" srcId="{234CAC0C-2481-434B-B06E-B36F3B695ED1}" destId="{85956F8A-A469-4E8A-AA25-7E9BF768A230}" srcOrd="3" destOrd="0" parTransId="{5C894A0B-FF75-49CA-B1BF-DCC0DBD93D8B}" sibTransId="{4B05F008-B48D-4482-99EC-E64FD769976C}"/>
    <dgm:cxn modelId="{2D13121F-E10B-4D19-A186-3D2372BEEE56}" type="presOf" srcId="{76FA2AE2-8488-4100-AEA6-E595933E1DEA}" destId="{E340FA3F-53A6-49B5-A9F9-C7C1BE629193}" srcOrd="0" destOrd="0" presId="urn:microsoft.com/office/officeart/2005/8/layout/chevron2"/>
    <dgm:cxn modelId="{880FE716-D9F1-40BB-B76A-79CB7F16C95E}" srcId="{4D0C935A-D68B-47FE-AA04-A8B577A2498B}" destId="{8FBA1A1C-DB6F-4779-B009-91619F8F12BE}" srcOrd="2" destOrd="0" parTransId="{E59587F5-CC5C-4271-931C-37F17E280B2F}" sibTransId="{5B9296B2-6C7A-4547-A129-09EE40C49179}"/>
    <dgm:cxn modelId="{C2044A91-8FEB-490E-BC88-98F7783AB147}" srcId="{BBC50240-33B0-4AE5-B61F-978AD3B289C6}" destId="{5AC06B90-FD66-47AA-9D51-3B15849455BD}" srcOrd="2" destOrd="0" parTransId="{884F3015-6A53-4446-A397-362148BB625E}" sibTransId="{D8ED029C-A013-4C21-B6DB-8698A5368889}"/>
    <dgm:cxn modelId="{DE02B482-9C2A-4FF8-A036-5C3AC023A02B}" type="presOf" srcId="{C7E99A29-63C2-46F1-9F76-B1855FC2450F}" destId="{E340FA3F-53A6-49B5-A9F9-C7C1BE629193}" srcOrd="0" destOrd="1" presId="urn:microsoft.com/office/officeart/2005/8/layout/chevron2"/>
    <dgm:cxn modelId="{0CD17D40-A18A-4DD8-9987-7CA707120360}" type="presOf" srcId="{0261D052-C0AA-46EA-92FC-9AD709068660}" destId="{782E7AE3-1BD2-4D68-B488-17681CC2F170}" srcOrd="0" destOrd="0" presId="urn:microsoft.com/office/officeart/2005/8/layout/chevron2"/>
    <dgm:cxn modelId="{21D7870D-D384-41E9-ADAB-4CFD3396EF61}" type="presOf" srcId="{FB84014D-499A-42F9-9806-0474D95AA208}" destId="{782E7AE3-1BD2-4D68-B488-17681CC2F170}" srcOrd="0" destOrd="3" presId="urn:microsoft.com/office/officeart/2005/8/layout/chevron2"/>
    <dgm:cxn modelId="{3A60F323-F17E-4881-B8A4-432F00B9B554}" type="presOf" srcId="{D52B2EF3-FCC9-44DA-BA78-B9B653F6BA66}" destId="{E340FA3F-53A6-49B5-A9F9-C7C1BE629193}" srcOrd="0" destOrd="2" presId="urn:microsoft.com/office/officeart/2005/8/layout/chevron2"/>
    <dgm:cxn modelId="{BD3C1071-E0DE-4D7D-8885-C0C21E7C63E0}" srcId="{BBC50240-33B0-4AE5-B61F-978AD3B289C6}" destId="{0261D052-C0AA-46EA-92FC-9AD709068660}" srcOrd="0" destOrd="0" parTransId="{5769E6BB-F006-4AB5-BB73-15B962EEA2D7}" sibTransId="{8AA1B448-9107-44FC-8304-050F7BFFF7F2}"/>
    <dgm:cxn modelId="{51FDA43F-52FD-45B3-8543-78BDD574E18E}" type="presOf" srcId="{8FBA1A1C-DB6F-4779-B009-91619F8F12BE}" destId="{2E0678F2-4C40-4E7C-B30B-745FBD1EFD8E}" srcOrd="0" destOrd="2" presId="urn:microsoft.com/office/officeart/2005/8/layout/chevron2"/>
    <dgm:cxn modelId="{C0D138B9-5082-45B1-83C6-F1BCC4E1B7FE}" srcId="{F3BB259D-7D0A-4AEF-94CE-53CF63547B38}" destId="{3EC4BAE6-5EAD-4C04-BFC4-A2144F9E7E43}" srcOrd="2" destOrd="0" parTransId="{724805DD-E296-4516-8F29-FDC8D52D0904}" sibTransId="{2F395B1D-3142-412F-864D-F7A219DD5164}"/>
    <dgm:cxn modelId="{58C38937-EE82-4973-BB25-280F75CD461B}" type="presOf" srcId="{85956F8A-A469-4E8A-AA25-7E9BF768A230}" destId="{66AFBF56-3F45-4DAE-B7DB-A3A18623C457}" srcOrd="0" destOrd="0" presId="urn:microsoft.com/office/officeart/2005/8/layout/chevron2"/>
    <dgm:cxn modelId="{1481C85C-5943-4CF4-B863-C275D59F6E1C}" srcId="{234CAC0C-2481-434B-B06E-B36F3B695ED1}" destId="{F3BB259D-7D0A-4AEF-94CE-53CF63547B38}" srcOrd="4" destOrd="0" parTransId="{44A7875D-3999-42BC-94CC-76AC7C5B1FEA}" sibTransId="{9D4E8B1D-3DD8-4C0E-B33F-F57BA770F681}"/>
    <dgm:cxn modelId="{DD31C94E-A195-4CC4-9493-E9FAA0D89F2A}" srcId="{234CAC0C-2481-434B-B06E-B36F3B695ED1}" destId="{540C92D3-6CD9-485A-944F-EFEDD5ED25F1}" srcOrd="1" destOrd="0" parTransId="{4A49E3EA-204B-4DF8-92C6-FA5F6809C0A0}" sibTransId="{B4DEE86C-BA24-4997-B8DE-844037AC4671}"/>
    <dgm:cxn modelId="{1063ECD7-FE9C-4C1A-B39D-3C17512E8563}" srcId="{540C92D3-6CD9-485A-944F-EFEDD5ED25F1}" destId="{59D35760-001B-4717-897C-C8CA5FC9FB3B}" srcOrd="1" destOrd="0" parTransId="{1CF64CB9-019A-4B06-A7F8-D159DA33D825}" sibTransId="{2700913D-1C18-4681-AC8C-E2E5780244D9}"/>
    <dgm:cxn modelId="{45AD0277-36D2-48B6-8F10-18A4477B41A3}" type="presOf" srcId="{BBC50240-33B0-4AE5-B61F-978AD3B289C6}" destId="{B20CDDF6-45E0-484A-A30F-A06238115B7F}" srcOrd="0" destOrd="0" presId="urn:microsoft.com/office/officeart/2005/8/layout/chevron2"/>
    <dgm:cxn modelId="{9F3C1393-1D49-4802-8877-166A5F67A006}" type="presOf" srcId="{A018AED1-8294-47D2-B1B1-E650BB62FB95}" destId="{30283410-D241-4F64-822C-4828FF3EDBFE}" srcOrd="0" destOrd="3" presId="urn:microsoft.com/office/officeart/2005/8/layout/chevron2"/>
    <dgm:cxn modelId="{F636CBF5-49E8-4DFE-8088-20891C730D07}" srcId="{BEE88424-7BB4-431D-B43E-EEEA4C15FB1B}" destId="{1B2ECB22-B3E1-474A-988E-6908B44B2F7F}" srcOrd="1" destOrd="0" parTransId="{BE3A6D78-1B67-4177-9D80-F317E68F6515}" sibTransId="{D083F5AA-610E-4D00-ACD6-A91F4A7613D1}"/>
    <dgm:cxn modelId="{5F37E334-1BF3-4EC1-820E-BA8F8289FA02}" srcId="{85956F8A-A469-4E8A-AA25-7E9BF768A230}" destId="{76FA2AE2-8488-4100-AEA6-E595933E1DEA}" srcOrd="0" destOrd="0" parTransId="{05DC5105-8BDD-4B8B-814C-15725FE66CA3}" sibTransId="{F6F6DDD0-BFC0-4FAA-A05E-772B1B2F64CB}"/>
    <dgm:cxn modelId="{33751521-FDF9-438D-A9AB-72D57A9505A7}" type="presOf" srcId="{234CAC0C-2481-434B-B06E-B36F3B695ED1}" destId="{A1ECE332-AB0C-4C53-ABDC-FF658EED1EE2}" srcOrd="0" destOrd="0" presId="urn:microsoft.com/office/officeart/2005/8/layout/chevron2"/>
    <dgm:cxn modelId="{650F5584-4834-429A-84EC-37B6A0C09E23}" type="presOf" srcId="{C24437D2-7B73-4ADD-B0E2-BA37DE6EFCC5}" destId="{30283410-D241-4F64-822C-4828FF3EDBFE}" srcOrd="0" destOrd="2" presId="urn:microsoft.com/office/officeart/2005/8/layout/chevron2"/>
    <dgm:cxn modelId="{A8C9D6B4-5739-4DC9-BEC7-6C2093BCEB3D}" srcId="{540C92D3-6CD9-485A-944F-EFEDD5ED25F1}" destId="{A018AED1-8294-47D2-B1B1-E650BB62FB95}" srcOrd="3" destOrd="0" parTransId="{431E38AE-A8B9-41DE-BBCB-A29BB2CF22AE}" sibTransId="{EBE842D8-8138-433E-9C49-EC8786471877}"/>
    <dgm:cxn modelId="{42E438A9-3C3F-4373-8B66-8635DEBBB51E}" type="presOf" srcId="{BEE88424-7BB4-431D-B43E-EEEA4C15FB1B}" destId="{DB622F1E-CB35-4A40-B4D8-DB38418324C4}" srcOrd="0" destOrd="0" presId="urn:microsoft.com/office/officeart/2005/8/layout/chevron2"/>
    <dgm:cxn modelId="{75F29DEB-EC96-4A7A-B11E-B9CECD08188A}" srcId="{BEE88424-7BB4-431D-B43E-EEEA4C15FB1B}" destId="{86FB5222-2F78-48FE-8FE3-CF5C9816EF0A}" srcOrd="0" destOrd="0" parTransId="{CC3BA7CF-F95C-4BC6-83CE-4D4F6DAA79F4}" sibTransId="{4E586438-E6EE-4067-97D5-E8683AF9FEF3}"/>
    <dgm:cxn modelId="{E25CDAFF-57C4-4E4D-B494-AC1714E10783}" srcId="{BEE88424-7BB4-431D-B43E-EEEA4C15FB1B}" destId="{39B03BF1-7049-464E-A2D2-6F333F6A8F2A}" srcOrd="2" destOrd="0" parTransId="{A881CE4A-D2E2-493C-9203-DCCFA74043B1}" sibTransId="{BC38AC26-0E78-4EB9-81C3-6C6BABFB0766}"/>
    <dgm:cxn modelId="{142BA3A1-A095-4019-92F3-E46CD6321E7F}" srcId="{F3BB259D-7D0A-4AEF-94CE-53CF63547B38}" destId="{C67F6B59-01CB-4183-9ECA-9D67F9564BE0}" srcOrd="3" destOrd="0" parTransId="{60139524-6BE9-4722-97C1-0F859129F416}" sibTransId="{C5FFAE32-8D4B-406C-81CA-0B93350FBB60}"/>
    <dgm:cxn modelId="{4FCC85BF-2193-4141-A422-4787D487EFB9}" srcId="{BBC50240-33B0-4AE5-B61F-978AD3B289C6}" destId="{DC213984-F30A-4635-B4DD-4554341E473D}" srcOrd="1" destOrd="0" parTransId="{26312999-C6FA-4D43-8F4C-382D47136854}" sibTransId="{97ECD157-2173-46A5-A5E1-F63522C0DD69}"/>
    <dgm:cxn modelId="{BBAB866E-4B5A-4C85-8311-9D0FA54E7338}" type="presOf" srcId="{4D0C935A-D68B-47FE-AA04-A8B577A2498B}" destId="{D64B473A-5091-4908-A9EF-0DBE64A4797B}" srcOrd="0" destOrd="0" presId="urn:microsoft.com/office/officeart/2005/8/layout/chevron2"/>
    <dgm:cxn modelId="{FDC83E06-9D53-4CF1-9BBC-1B6F6E2BE186}" type="presOf" srcId="{11EAC499-CCAA-45C5-A35B-ECB5D686CF92}" destId="{2E0678F2-4C40-4E7C-B30B-745FBD1EFD8E}" srcOrd="0" destOrd="1" presId="urn:microsoft.com/office/officeart/2005/8/layout/chevron2"/>
    <dgm:cxn modelId="{D222F5A9-392F-42CC-A2CC-93C16A094958}" type="presOf" srcId="{7C5AAFE0-4517-4F74-A645-2907DDF5A1A1}" destId="{7D84EE0E-FF3E-4FE4-8FA7-2414A3D3523F}" srcOrd="0" destOrd="0" presId="urn:microsoft.com/office/officeart/2005/8/layout/chevron2"/>
    <dgm:cxn modelId="{DE874BF9-AC86-4AEF-BA04-72EEE05A0F20}" type="presOf" srcId="{DC213984-F30A-4635-B4DD-4554341E473D}" destId="{782E7AE3-1BD2-4D68-B488-17681CC2F170}" srcOrd="0" destOrd="1" presId="urn:microsoft.com/office/officeart/2005/8/layout/chevron2"/>
    <dgm:cxn modelId="{16439B19-C1D2-4A0B-88BC-10462A2DE637}" srcId="{234CAC0C-2481-434B-B06E-B36F3B695ED1}" destId="{4D0C935A-D68B-47FE-AA04-A8B577A2498B}" srcOrd="5" destOrd="0" parTransId="{F2BDFAE2-122C-461A-AF80-FB3DF95AA442}" sibTransId="{79333D25-5C12-42F9-A9B2-A6EA2D8CF7E2}"/>
    <dgm:cxn modelId="{8AB221A0-D76F-4170-B1C2-E0A194F5A3D0}" srcId="{85956F8A-A469-4E8A-AA25-7E9BF768A230}" destId="{C7E99A29-63C2-46F1-9F76-B1855FC2450F}" srcOrd="1" destOrd="0" parTransId="{4D72040C-14C2-4339-B48C-EF6DBE1B8863}" sibTransId="{6974D807-BED6-467E-93E3-F8CE8D8327B5}"/>
    <dgm:cxn modelId="{693BE426-9C92-4D96-AA17-FF3477D8B66B}" srcId="{F3BB259D-7D0A-4AEF-94CE-53CF63547B38}" destId="{7C5AAFE0-4517-4F74-A645-2907DDF5A1A1}" srcOrd="0" destOrd="0" parTransId="{F774F5E7-89EB-4002-B3F7-B9CFDB79DF12}" sibTransId="{FB0CCF1E-B32B-454B-8F6C-8EB336950C5B}"/>
    <dgm:cxn modelId="{25FDC5ED-FB56-4836-B5F6-09201D3681E0}" srcId="{4D0C935A-D68B-47FE-AA04-A8B577A2498B}" destId="{11EAC499-CCAA-45C5-A35B-ECB5D686CF92}" srcOrd="1" destOrd="0" parTransId="{88D4EEB6-D6DE-4D8F-B622-F799007E7132}" sibTransId="{BCF5B123-1E5C-44C2-A584-CDEC359AB711}"/>
    <dgm:cxn modelId="{ADC3944D-E82A-415A-A512-EAD4A4CB8A02}" srcId="{540C92D3-6CD9-485A-944F-EFEDD5ED25F1}" destId="{92E63F08-6C82-4C1F-B0D7-802FEDAFC6C4}" srcOrd="0" destOrd="0" parTransId="{05EF7A0D-88BC-4D01-9BDF-BE3E0AD5A865}" sibTransId="{C0D4E8F7-859A-48FB-A56E-24EFECE73482}"/>
    <dgm:cxn modelId="{5BA552D0-0339-4101-AB91-34D3BA204DB1}" type="presOf" srcId="{5AC06B90-FD66-47AA-9D51-3B15849455BD}" destId="{782E7AE3-1BD2-4D68-B488-17681CC2F170}" srcOrd="0" destOrd="2" presId="urn:microsoft.com/office/officeart/2005/8/layout/chevron2"/>
    <dgm:cxn modelId="{744EBC25-57E5-40FF-A380-6B96D792E664}" type="presOf" srcId="{540C92D3-6CD9-485A-944F-EFEDD5ED25F1}" destId="{166EB7EB-8966-45B2-AAEF-1C227DB0517A}" srcOrd="0" destOrd="0" presId="urn:microsoft.com/office/officeart/2005/8/layout/chevron2"/>
    <dgm:cxn modelId="{A9542565-0F91-4CFC-82C8-AA06003739E3}" type="presOf" srcId="{92E63F08-6C82-4C1F-B0D7-802FEDAFC6C4}" destId="{30283410-D241-4F64-822C-4828FF3EDBFE}" srcOrd="0" destOrd="0" presId="urn:microsoft.com/office/officeart/2005/8/layout/chevron2"/>
    <dgm:cxn modelId="{DC6EEB44-6408-4DC6-921D-DF616F7EDC0E}" srcId="{234CAC0C-2481-434B-B06E-B36F3B695ED1}" destId="{BEE88424-7BB4-431D-B43E-EEEA4C15FB1B}" srcOrd="2" destOrd="0" parTransId="{29E76C99-A877-47EC-87BC-81C43F0C6FD9}" sibTransId="{E9C531D6-F828-46AC-AA2C-7FD4220ACC1A}"/>
    <dgm:cxn modelId="{EC194902-6A3C-48E4-8125-D7DCE1E09828}" srcId="{85956F8A-A469-4E8A-AA25-7E9BF768A230}" destId="{D52B2EF3-FCC9-44DA-BA78-B9B653F6BA66}" srcOrd="2" destOrd="0" parTransId="{272E1944-1182-48F6-93D2-BA6D224DB431}" sibTransId="{D48436CF-48AD-4607-BF8D-121E3A21AB9E}"/>
    <dgm:cxn modelId="{B693C019-AAF6-4C87-91DF-D34ED3B3B26A}" srcId="{4D0C935A-D68B-47FE-AA04-A8B577A2498B}" destId="{F1565126-DF64-4170-9E1F-EC3FC6DEF02E}" srcOrd="0" destOrd="0" parTransId="{31E8B8BF-1946-4C68-887E-7649DEBB679E}" sibTransId="{3EB38806-8A70-4D7E-BD62-DA89E543090C}"/>
    <dgm:cxn modelId="{72E44BBD-F915-48EF-BE54-33DDE3F5AFDE}" srcId="{F3BB259D-7D0A-4AEF-94CE-53CF63547B38}" destId="{8F710E2F-DB11-4DDD-9210-2FE22BAFF696}" srcOrd="1" destOrd="0" parTransId="{E6B1FE64-80B7-446A-8124-F5FB4534947D}" sibTransId="{BD2FFD71-6B86-4A4A-BB6D-40AE19008D97}"/>
    <dgm:cxn modelId="{984CC438-34D1-4817-9F74-6FC3B245FD4B}" type="presOf" srcId="{39B03BF1-7049-464E-A2D2-6F333F6A8F2A}" destId="{43272B57-7CBC-4379-B09A-B8E5A12FD29E}" srcOrd="0" destOrd="2" presId="urn:microsoft.com/office/officeart/2005/8/layout/chevron2"/>
    <dgm:cxn modelId="{1C9484B7-7BE2-4948-8026-85B3F1A13B82}" type="presOf" srcId="{86FB5222-2F78-48FE-8FE3-CF5C9816EF0A}" destId="{43272B57-7CBC-4379-B09A-B8E5A12FD29E}" srcOrd="0" destOrd="0" presId="urn:microsoft.com/office/officeart/2005/8/layout/chevron2"/>
    <dgm:cxn modelId="{0315F0F9-4AE9-4E28-A44A-D0BDC736EA0B}" srcId="{BBC50240-33B0-4AE5-B61F-978AD3B289C6}" destId="{FB84014D-499A-42F9-9806-0474D95AA208}" srcOrd="3" destOrd="0" parTransId="{0ED00AF0-DAFE-4FE0-8449-D14D679FF9E1}" sibTransId="{A80742DC-AC65-4CE8-A49A-3F9CDE251786}"/>
    <dgm:cxn modelId="{5ECD9518-A4A2-4628-B13F-F6BED65809A5}" type="presOf" srcId="{1B2ECB22-B3E1-474A-988E-6908B44B2F7F}" destId="{43272B57-7CBC-4379-B09A-B8E5A12FD29E}" srcOrd="0" destOrd="1" presId="urn:microsoft.com/office/officeart/2005/8/layout/chevron2"/>
    <dgm:cxn modelId="{2F5EBF96-D495-48C6-9930-928382FB5680}" type="presParOf" srcId="{A1ECE332-AB0C-4C53-ABDC-FF658EED1EE2}" destId="{B9090825-2A76-4E87-90E6-8F63CFD14585}" srcOrd="0" destOrd="0" presId="urn:microsoft.com/office/officeart/2005/8/layout/chevron2"/>
    <dgm:cxn modelId="{EDF50CD0-35D0-4356-9090-1828837315FC}" type="presParOf" srcId="{B9090825-2A76-4E87-90E6-8F63CFD14585}" destId="{B20CDDF6-45E0-484A-A30F-A06238115B7F}" srcOrd="0" destOrd="0" presId="urn:microsoft.com/office/officeart/2005/8/layout/chevron2"/>
    <dgm:cxn modelId="{E4F739AD-E520-496D-A374-14EB3F822ED1}" type="presParOf" srcId="{B9090825-2A76-4E87-90E6-8F63CFD14585}" destId="{782E7AE3-1BD2-4D68-B488-17681CC2F170}" srcOrd="1" destOrd="0" presId="urn:microsoft.com/office/officeart/2005/8/layout/chevron2"/>
    <dgm:cxn modelId="{8B7D6D6A-52A5-4027-95B8-06A2EA1168AA}" type="presParOf" srcId="{A1ECE332-AB0C-4C53-ABDC-FF658EED1EE2}" destId="{AFAB8FDC-7454-4013-9F1D-CE4F9CEA5BA8}" srcOrd="1" destOrd="0" presId="urn:microsoft.com/office/officeart/2005/8/layout/chevron2"/>
    <dgm:cxn modelId="{1E63973E-C526-4F03-BCDB-DB75716ABB54}" type="presParOf" srcId="{A1ECE332-AB0C-4C53-ABDC-FF658EED1EE2}" destId="{4366DF89-2DF1-4402-80EF-F8F70F94EAE1}" srcOrd="2" destOrd="0" presId="urn:microsoft.com/office/officeart/2005/8/layout/chevron2"/>
    <dgm:cxn modelId="{0A30FF43-9661-4173-9CA8-C2FB5B70DD5A}" type="presParOf" srcId="{4366DF89-2DF1-4402-80EF-F8F70F94EAE1}" destId="{166EB7EB-8966-45B2-AAEF-1C227DB0517A}" srcOrd="0" destOrd="0" presId="urn:microsoft.com/office/officeart/2005/8/layout/chevron2"/>
    <dgm:cxn modelId="{E84F52EC-601B-4913-AFB2-17C06DB1997A}" type="presParOf" srcId="{4366DF89-2DF1-4402-80EF-F8F70F94EAE1}" destId="{30283410-D241-4F64-822C-4828FF3EDBFE}" srcOrd="1" destOrd="0" presId="urn:microsoft.com/office/officeart/2005/8/layout/chevron2"/>
    <dgm:cxn modelId="{C0EF912E-991D-4B29-9BFB-F9AEFC9C2C85}" type="presParOf" srcId="{A1ECE332-AB0C-4C53-ABDC-FF658EED1EE2}" destId="{7F03104F-9EA6-4C8A-8D60-F270539BEEB7}" srcOrd="3" destOrd="0" presId="urn:microsoft.com/office/officeart/2005/8/layout/chevron2"/>
    <dgm:cxn modelId="{F5764C0A-EE56-470E-86E3-47C4BB2DAD24}" type="presParOf" srcId="{A1ECE332-AB0C-4C53-ABDC-FF658EED1EE2}" destId="{782E32CE-B712-4D7C-8F2D-ECE200B206C5}" srcOrd="4" destOrd="0" presId="urn:microsoft.com/office/officeart/2005/8/layout/chevron2"/>
    <dgm:cxn modelId="{18FE9F63-6854-4EEE-ACB2-7B7D6E950186}" type="presParOf" srcId="{782E32CE-B712-4D7C-8F2D-ECE200B206C5}" destId="{DB622F1E-CB35-4A40-B4D8-DB38418324C4}" srcOrd="0" destOrd="0" presId="urn:microsoft.com/office/officeart/2005/8/layout/chevron2"/>
    <dgm:cxn modelId="{5A9E7109-682B-4D64-8E12-8CA87F40201F}" type="presParOf" srcId="{782E32CE-B712-4D7C-8F2D-ECE200B206C5}" destId="{43272B57-7CBC-4379-B09A-B8E5A12FD29E}" srcOrd="1" destOrd="0" presId="urn:microsoft.com/office/officeart/2005/8/layout/chevron2"/>
    <dgm:cxn modelId="{3D93DFF6-FBDB-4C5C-9723-103658EA1B77}" type="presParOf" srcId="{A1ECE332-AB0C-4C53-ABDC-FF658EED1EE2}" destId="{5DE25509-0DF7-46BE-A3E7-5E92BA6D2C6D}" srcOrd="5" destOrd="0" presId="urn:microsoft.com/office/officeart/2005/8/layout/chevron2"/>
    <dgm:cxn modelId="{FAAD4D44-4B16-48AC-8142-D20781C43632}" type="presParOf" srcId="{A1ECE332-AB0C-4C53-ABDC-FF658EED1EE2}" destId="{F75A071A-57B5-44DB-92B4-00C2E01C1AF8}" srcOrd="6" destOrd="0" presId="urn:microsoft.com/office/officeart/2005/8/layout/chevron2"/>
    <dgm:cxn modelId="{D03CB4C8-06EC-4902-94C5-35BD794947DF}" type="presParOf" srcId="{F75A071A-57B5-44DB-92B4-00C2E01C1AF8}" destId="{66AFBF56-3F45-4DAE-B7DB-A3A18623C457}" srcOrd="0" destOrd="0" presId="urn:microsoft.com/office/officeart/2005/8/layout/chevron2"/>
    <dgm:cxn modelId="{7CD07412-AF6E-4A14-B193-D2A4F8DBD25C}" type="presParOf" srcId="{F75A071A-57B5-44DB-92B4-00C2E01C1AF8}" destId="{E340FA3F-53A6-49B5-A9F9-C7C1BE629193}" srcOrd="1" destOrd="0" presId="urn:microsoft.com/office/officeart/2005/8/layout/chevron2"/>
    <dgm:cxn modelId="{607889B5-765A-4D08-942C-EC6A3A1B55C5}" type="presParOf" srcId="{A1ECE332-AB0C-4C53-ABDC-FF658EED1EE2}" destId="{44DB2A9D-84E2-4F91-AED7-5E0C35C2DA1F}" srcOrd="7" destOrd="0" presId="urn:microsoft.com/office/officeart/2005/8/layout/chevron2"/>
    <dgm:cxn modelId="{77AD4264-721B-4032-A4CF-B7C1D082E166}" type="presParOf" srcId="{A1ECE332-AB0C-4C53-ABDC-FF658EED1EE2}" destId="{AAF7D62A-F9FF-40EA-BCCB-CE3F0E5A65E1}" srcOrd="8" destOrd="0" presId="urn:microsoft.com/office/officeart/2005/8/layout/chevron2"/>
    <dgm:cxn modelId="{EB6E86DC-3E2A-4449-9533-5EE6DF4FDDA0}" type="presParOf" srcId="{AAF7D62A-F9FF-40EA-BCCB-CE3F0E5A65E1}" destId="{5A8BFF25-CFF7-4AF5-BD37-6D18731135FC}" srcOrd="0" destOrd="0" presId="urn:microsoft.com/office/officeart/2005/8/layout/chevron2"/>
    <dgm:cxn modelId="{4E41C6E6-83B0-409A-A678-69D8B5D6BAB1}" type="presParOf" srcId="{AAF7D62A-F9FF-40EA-BCCB-CE3F0E5A65E1}" destId="{7D84EE0E-FF3E-4FE4-8FA7-2414A3D3523F}" srcOrd="1" destOrd="0" presId="urn:microsoft.com/office/officeart/2005/8/layout/chevron2"/>
    <dgm:cxn modelId="{DE18B082-3018-468F-A6FE-EFFC16042D03}" type="presParOf" srcId="{A1ECE332-AB0C-4C53-ABDC-FF658EED1EE2}" destId="{A8270AF5-B3DC-4493-A826-BAE2678DF2DD}" srcOrd="9" destOrd="0" presId="urn:microsoft.com/office/officeart/2005/8/layout/chevron2"/>
    <dgm:cxn modelId="{B28A0192-C0C7-47B7-B8A7-472510BE0A3E}" type="presParOf" srcId="{A1ECE332-AB0C-4C53-ABDC-FF658EED1EE2}" destId="{3E1E7DB8-48D5-4ADC-8907-9CA807E4F07E}" srcOrd="10" destOrd="0" presId="urn:microsoft.com/office/officeart/2005/8/layout/chevron2"/>
    <dgm:cxn modelId="{EC599D81-F8B1-40DA-BD60-456BB660F3B7}" type="presParOf" srcId="{3E1E7DB8-48D5-4ADC-8907-9CA807E4F07E}" destId="{D64B473A-5091-4908-A9EF-0DBE64A4797B}" srcOrd="0" destOrd="0" presId="urn:microsoft.com/office/officeart/2005/8/layout/chevron2"/>
    <dgm:cxn modelId="{0BE22481-EA11-4250-9073-A2892D6FEFD8}" type="presParOf" srcId="{3E1E7DB8-48D5-4ADC-8907-9CA807E4F07E}" destId="{2E0678F2-4C40-4E7C-B30B-745FBD1EFD8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0CDDF6-45E0-484A-A30F-A06238115B7F}">
      <dsp:nvSpPr>
        <dsp:cNvPr id="0" name=""/>
        <dsp:cNvSpPr/>
      </dsp:nvSpPr>
      <dsp:spPr>
        <a:xfrm rot="5400000">
          <a:off x="-151560" y="157283"/>
          <a:ext cx="1010402" cy="7072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Assets</a:t>
          </a:r>
        </a:p>
      </dsp:txBody>
      <dsp:txXfrm rot="-5400000">
        <a:off x="1" y="359364"/>
        <a:ext cx="707281" cy="303121"/>
      </dsp:txXfrm>
    </dsp:sp>
    <dsp:sp modelId="{782E7AE3-1BD2-4D68-B488-17681CC2F170}">
      <dsp:nvSpPr>
        <dsp:cNvPr id="0" name=""/>
        <dsp:cNvSpPr/>
      </dsp:nvSpPr>
      <dsp:spPr>
        <a:xfrm rot="5400000">
          <a:off x="1205906" y="-498625"/>
          <a:ext cx="656761" cy="16540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Design docs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Requirements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Test Cases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Scripts</a:t>
          </a:r>
        </a:p>
      </dsp:txBody>
      <dsp:txXfrm rot="-5400000">
        <a:off x="707281" y="32060"/>
        <a:ext cx="1621951" cy="592641"/>
      </dsp:txXfrm>
    </dsp:sp>
    <dsp:sp modelId="{166EB7EB-8966-45B2-AAEF-1C227DB0517A}">
      <dsp:nvSpPr>
        <dsp:cNvPr id="0" name=""/>
        <dsp:cNvSpPr/>
      </dsp:nvSpPr>
      <dsp:spPr>
        <a:xfrm rot="5400000">
          <a:off x="-151560" y="976669"/>
          <a:ext cx="1010402" cy="7072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Plan</a:t>
          </a:r>
        </a:p>
      </dsp:txBody>
      <dsp:txXfrm rot="-5400000">
        <a:off x="1" y="1178750"/>
        <a:ext cx="707281" cy="303121"/>
      </dsp:txXfrm>
    </dsp:sp>
    <dsp:sp modelId="{30283410-D241-4F64-822C-4828FF3EDBFE}">
      <dsp:nvSpPr>
        <dsp:cNvPr id="0" name=""/>
        <dsp:cNvSpPr/>
      </dsp:nvSpPr>
      <dsp:spPr>
        <a:xfrm rot="5400000">
          <a:off x="1205906" y="326484"/>
          <a:ext cx="656761" cy="16540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People, roles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Time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Phases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Tasks</a:t>
          </a:r>
        </a:p>
      </dsp:txBody>
      <dsp:txXfrm rot="-5400000">
        <a:off x="707281" y="857169"/>
        <a:ext cx="1621951" cy="592641"/>
      </dsp:txXfrm>
    </dsp:sp>
    <dsp:sp modelId="{DB622F1E-CB35-4A40-B4D8-DB38418324C4}">
      <dsp:nvSpPr>
        <dsp:cNvPr id="0" name=""/>
        <dsp:cNvSpPr/>
      </dsp:nvSpPr>
      <dsp:spPr>
        <a:xfrm rot="5400000">
          <a:off x="-151560" y="1796056"/>
          <a:ext cx="1010402" cy="7072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DO</a:t>
          </a:r>
        </a:p>
      </dsp:txBody>
      <dsp:txXfrm rot="-5400000">
        <a:off x="1" y="1998137"/>
        <a:ext cx="707281" cy="303121"/>
      </dsp:txXfrm>
    </dsp:sp>
    <dsp:sp modelId="{43272B57-7CBC-4379-B09A-B8E5A12FD29E}">
      <dsp:nvSpPr>
        <dsp:cNvPr id="0" name=""/>
        <dsp:cNvSpPr/>
      </dsp:nvSpPr>
      <dsp:spPr>
        <a:xfrm rot="5400000">
          <a:off x="1205906" y="1145871"/>
          <a:ext cx="656761" cy="16540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Tasks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Testing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Workflow</a:t>
          </a:r>
        </a:p>
      </dsp:txBody>
      <dsp:txXfrm rot="-5400000">
        <a:off x="707281" y="1676556"/>
        <a:ext cx="1621951" cy="592641"/>
      </dsp:txXfrm>
    </dsp:sp>
    <dsp:sp modelId="{66AFBF56-3F45-4DAE-B7DB-A3A18623C457}">
      <dsp:nvSpPr>
        <dsp:cNvPr id="0" name=""/>
        <dsp:cNvSpPr/>
      </dsp:nvSpPr>
      <dsp:spPr>
        <a:xfrm rot="5400000">
          <a:off x="-151560" y="2615443"/>
          <a:ext cx="1010402" cy="7072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Make</a:t>
          </a:r>
        </a:p>
      </dsp:txBody>
      <dsp:txXfrm rot="-5400000">
        <a:off x="1" y="2817524"/>
        <a:ext cx="707281" cy="303121"/>
      </dsp:txXfrm>
    </dsp:sp>
    <dsp:sp modelId="{E340FA3F-53A6-49B5-A9F9-C7C1BE629193}">
      <dsp:nvSpPr>
        <dsp:cNvPr id="0" name=""/>
        <dsp:cNvSpPr/>
      </dsp:nvSpPr>
      <dsp:spPr>
        <a:xfrm rot="5400000">
          <a:off x="1205906" y="1965257"/>
          <a:ext cx="656761" cy="16540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Test Cases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Results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Defects</a:t>
          </a:r>
        </a:p>
      </dsp:txBody>
      <dsp:txXfrm rot="-5400000">
        <a:off x="707281" y="2495942"/>
        <a:ext cx="1621951" cy="592641"/>
      </dsp:txXfrm>
    </dsp:sp>
    <dsp:sp modelId="{5A8BFF25-CFF7-4AF5-BD37-6D18731135FC}">
      <dsp:nvSpPr>
        <dsp:cNvPr id="0" name=""/>
        <dsp:cNvSpPr/>
      </dsp:nvSpPr>
      <dsp:spPr>
        <a:xfrm rot="5400000">
          <a:off x="-151560" y="3434829"/>
          <a:ext cx="1010402" cy="7072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Manage</a:t>
          </a:r>
        </a:p>
      </dsp:txBody>
      <dsp:txXfrm rot="-5400000">
        <a:off x="1" y="3636910"/>
        <a:ext cx="707281" cy="303121"/>
      </dsp:txXfrm>
    </dsp:sp>
    <dsp:sp modelId="{7D84EE0E-FF3E-4FE4-8FA7-2414A3D3523F}">
      <dsp:nvSpPr>
        <dsp:cNvPr id="0" name=""/>
        <dsp:cNvSpPr/>
      </dsp:nvSpPr>
      <dsp:spPr>
        <a:xfrm rot="5400000">
          <a:off x="1205906" y="2784644"/>
          <a:ext cx="656761" cy="16540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Status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Progress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Methodologies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Metrics</a:t>
          </a:r>
        </a:p>
      </dsp:txBody>
      <dsp:txXfrm rot="-5400000">
        <a:off x="707281" y="3315329"/>
        <a:ext cx="1621951" cy="592641"/>
      </dsp:txXfrm>
    </dsp:sp>
    <dsp:sp modelId="{D64B473A-5091-4908-A9EF-0DBE64A4797B}">
      <dsp:nvSpPr>
        <dsp:cNvPr id="0" name=""/>
        <dsp:cNvSpPr/>
      </dsp:nvSpPr>
      <dsp:spPr>
        <a:xfrm rot="5400000">
          <a:off x="-151560" y="4254216"/>
          <a:ext cx="1010402" cy="707281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Report</a:t>
          </a:r>
        </a:p>
      </dsp:txBody>
      <dsp:txXfrm rot="-5400000">
        <a:off x="1" y="4456297"/>
        <a:ext cx="707281" cy="303121"/>
      </dsp:txXfrm>
    </dsp:sp>
    <dsp:sp modelId="{2E0678F2-4C40-4E7C-B30B-745FBD1EFD8E}">
      <dsp:nvSpPr>
        <dsp:cNvPr id="0" name=""/>
        <dsp:cNvSpPr/>
      </dsp:nvSpPr>
      <dsp:spPr>
        <a:xfrm rot="5400000">
          <a:off x="1205906" y="3604030"/>
          <a:ext cx="656761" cy="16540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6985" rIns="6985" bIns="6985" numCol="1" spcCol="1270" anchor="ctr" anchorCtr="0">
          <a:noAutofit/>
        </a:bodyPr>
        <a:lstStyle/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Dashboards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Burndown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50" kern="1200" dirty="0"/>
            <a:t>Audit</a:t>
          </a:r>
        </a:p>
      </dsp:txBody>
      <dsp:txXfrm rot="-5400000">
        <a:off x="707281" y="4134715"/>
        <a:ext cx="1621951" cy="5926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0.14006</cdr:x>
      <cdr:y>0.34146</cdr:y>
    </cdr:from>
    <cdr:to>
      <cdr:x>0.26901</cdr:x>
      <cdr:y>0.3841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1536834" y="1850279"/>
          <a:ext cx="1414913" cy="231007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0.26813</cdr:x>
      <cdr:y>0.26331</cdr:y>
    </cdr:from>
    <cdr:to>
      <cdr:x>0.39532</cdr:x>
      <cdr:y>0.34146</cdr:y>
    </cdr:to>
    <cdr:cxnSp macro="">
      <cdr:nvCxnSpPr>
        <cdr:cNvPr id="8" name="Straight Connector 7"/>
        <cdr:cNvCxnSpPr/>
      </cdr:nvCxnSpPr>
      <cdr:spPr>
        <a:xfrm xmlns:a="http://schemas.openxmlformats.org/drawingml/2006/main" flipV="1">
          <a:off x="2942122" y="1426768"/>
          <a:ext cx="1395663" cy="423511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0.39444</cdr:x>
      <cdr:y>0.17627</cdr:y>
    </cdr:from>
    <cdr:to>
      <cdr:x>0.51988</cdr:x>
      <cdr:y>0.26508</cdr:y>
    </cdr:to>
    <cdr:cxnSp macro="">
      <cdr:nvCxnSpPr>
        <cdr:cNvPr id="11" name="Straight Connector 10"/>
        <cdr:cNvCxnSpPr/>
      </cdr:nvCxnSpPr>
      <cdr:spPr>
        <a:xfrm xmlns:a="http://schemas.openxmlformats.org/drawingml/2006/main" flipV="1">
          <a:off x="4328161" y="955130"/>
          <a:ext cx="1376412" cy="481263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0.51988</cdr:x>
      <cdr:y>0.07679</cdr:y>
    </cdr:from>
    <cdr:to>
      <cdr:x>0.65058</cdr:x>
      <cdr:y>0.17804</cdr:y>
    </cdr:to>
    <cdr:cxnSp macro="">
      <cdr:nvCxnSpPr>
        <cdr:cNvPr id="14" name="Straight Connector 13"/>
        <cdr:cNvCxnSpPr/>
      </cdr:nvCxnSpPr>
      <cdr:spPr>
        <a:xfrm xmlns:a="http://schemas.openxmlformats.org/drawingml/2006/main" flipV="1">
          <a:off x="5704573" y="416115"/>
          <a:ext cx="1434164" cy="54864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E021C7-C4D5-46E1-A9C0-BB70E4A0419C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72A234-1F50-4CA6-B6B9-A83D98875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9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EC2A25-6EEB-4F88-938A-552F3947F3F0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01747504-3D66-442B-9A6A-B02DC95B7491}" type="slidenum">
              <a:rPr lang="en-GB" altLang="en-US" sz="1200"/>
              <a:pPr algn="r"/>
              <a:t>3</a:t>
            </a:fld>
            <a:endParaRPr lang="en-GB" altLang="en-US" sz="1200"/>
          </a:p>
        </p:txBody>
      </p:sp>
      <p:sp>
        <p:nvSpPr>
          <p:cNvPr id="41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30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A234-1F50-4CA6-B6B9-A83D98875F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6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8EE16-B29F-4D11-AE6F-C6415A08E15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43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8EE16-B29F-4D11-AE6F-C6415A08E15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51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8EE16-B29F-4D11-AE6F-C6415A08E15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062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A234-1F50-4CA6-B6B9-A83D98875F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36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41" indent="-171441">
              <a:buFont typeface="Wingdings" pitchFamily="2" charset="2"/>
              <a:buChar char="§"/>
            </a:pPr>
            <a:r>
              <a:rPr lang="en-GB" dirty="0"/>
              <a:t>Using the correct tooling  there</a:t>
            </a:r>
            <a:r>
              <a:rPr lang="en-GB" baseline="0" dirty="0"/>
              <a:t> is a massive opportunity for time and cost savings</a:t>
            </a:r>
          </a:p>
          <a:p>
            <a:pPr marL="628641" lvl="1" indent="-171441">
              <a:buFont typeface="Wingdings" pitchFamily="2" charset="2"/>
              <a:buChar char="§"/>
            </a:pPr>
            <a:r>
              <a:rPr lang="en-GB" baseline="0" dirty="0"/>
              <a:t>This information is gathered from customers who have performed large SAP, EBS and other ERP upgrades and migrations</a:t>
            </a:r>
          </a:p>
          <a:p>
            <a:pPr marL="628641" lvl="1" indent="-171441">
              <a:buFont typeface="Wingdings" pitchFamily="2" charset="2"/>
              <a:buChar char="§"/>
            </a:pPr>
            <a:endParaRPr lang="en-GB" dirty="0"/>
          </a:p>
          <a:p>
            <a:pPr marL="171441" indent="-171441">
              <a:buFont typeface="Wingdings" pitchFamily="2" charset="2"/>
              <a:buChar char="§"/>
            </a:pPr>
            <a:r>
              <a:rPr lang="en-GB" dirty="0"/>
              <a:t>Eliminate risk - Upgraded applications continue to meet business requirements</a:t>
            </a:r>
            <a:br>
              <a:rPr lang="en-GB" dirty="0"/>
            </a:br>
            <a:endParaRPr lang="en-US" dirty="0"/>
          </a:p>
          <a:p>
            <a:pPr marL="171441" indent="-171441">
              <a:buFont typeface="Wingdings" pitchFamily="2" charset="2"/>
              <a:buChar char="§"/>
            </a:pPr>
            <a:r>
              <a:rPr lang="en-GB" dirty="0"/>
              <a:t>Meet business/project deadlines - Lift moratorium on business enhancements</a:t>
            </a:r>
            <a:br>
              <a:rPr lang="en-GB" dirty="0"/>
            </a:br>
            <a:endParaRPr lang="en-US" dirty="0"/>
          </a:p>
          <a:p>
            <a:pPr marL="171441" indent="-171441">
              <a:buFont typeface="Wingdings" pitchFamily="2" charset="2"/>
              <a:buChar char="§"/>
            </a:pPr>
            <a:r>
              <a:rPr lang="en-GB" dirty="0"/>
              <a:t>Reduce cost by at</a:t>
            </a:r>
            <a:r>
              <a:rPr lang="en-GB" baseline="0" dirty="0"/>
              <a:t> least </a:t>
            </a:r>
            <a:r>
              <a:rPr lang="en-GB" dirty="0"/>
              <a:t>30% - Reduce number of CRPs</a:t>
            </a:r>
            <a:endParaRPr lang="en-US" dirty="0"/>
          </a:p>
          <a:p>
            <a:endParaRPr lang="en-GB" dirty="0"/>
          </a:p>
          <a:p>
            <a:r>
              <a:rPr lang="en-GB" dirty="0"/>
              <a:t>Where do these savings come from? They come at all stages of the process.</a:t>
            </a:r>
            <a:r>
              <a:rPr lang="en-GB" baseline="0" dirty="0"/>
              <a:t> However, the largest saving opportunity is in the Validation stage.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D6FAFD-4641-4364-A3B2-CD3CFF3BCF1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741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A234-1F50-4CA6-B6B9-A83D98875F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81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A234-1F50-4CA6-B6B9-A83D98875F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82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8EE16-B29F-4D11-AE6F-C6415A08E15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21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A234-1F50-4CA6-B6B9-A83D98875F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74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</a:t>
            </a:r>
            <a:r>
              <a:rPr lang="en-GB" baseline="0" dirty="0"/>
              <a:t> migration is really a series of upgrade projects.</a:t>
            </a:r>
          </a:p>
          <a:p>
            <a:r>
              <a:rPr lang="en-GB" baseline="0" dirty="0"/>
              <a:t>The danger is that each migration ends up being a larger project than the one before.</a:t>
            </a:r>
          </a:p>
          <a:p>
            <a:r>
              <a:rPr lang="en-GB" baseline="0" dirty="0"/>
              <a:t>Why?</a:t>
            </a:r>
          </a:p>
          <a:p>
            <a:r>
              <a:rPr lang="en-GB" baseline="0" dirty="0"/>
              <a:t>For each new module you implement, almost all of the rest is impacted and therefore requires testing.</a:t>
            </a:r>
          </a:p>
          <a:p>
            <a:r>
              <a:rPr lang="en-GB" baseline="0" dirty="0"/>
              <a:t>If you don’t have a repeatable, measurable process in place each migration is like starting from scratch.</a:t>
            </a:r>
          </a:p>
          <a:p>
            <a:r>
              <a:rPr lang="en-GB" baseline="0" dirty="0"/>
              <a:t>So what can you do?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8EE16-B29F-4D11-AE6F-C6415A08E15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512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72A234-1F50-4CA6-B6B9-A83D98875F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69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8EE16-B29F-4D11-AE6F-C6415A08E15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263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8EE16-B29F-4D11-AE6F-C6415A08E15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34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98EE16-B29F-4D11-AE6F-C6415A08E15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112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igsoft.com" TargetMode="External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48182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508" y="622723"/>
            <a:ext cx="7101856" cy="1189076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Placeholder for presentation title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6" y="5398709"/>
            <a:ext cx="1950559" cy="963088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75570" y="2274566"/>
            <a:ext cx="4746172" cy="522287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71604" y="3478264"/>
            <a:ext cx="3293278" cy="456679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71604" y="3922433"/>
            <a:ext cx="3293278" cy="456679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&lt;Author / Presenter&gt; 1</a:t>
            </a:r>
          </a:p>
        </p:txBody>
      </p:sp>
    </p:spTree>
    <p:extLst>
      <p:ext uri="{BB962C8B-B14F-4D97-AF65-F5344CB8AC3E}">
        <p14:creationId xmlns:p14="http://schemas.microsoft.com/office/powerpoint/2010/main" val="672337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ock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094778"/>
            <a:ext cx="4585252" cy="50521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 hasCustomPrompt="1"/>
          </p:nvPr>
        </p:nvSpPr>
        <p:spPr>
          <a:xfrm>
            <a:off x="4584700" y="1101034"/>
            <a:ext cx="4559300" cy="504589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="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102154"/>
            <a:ext cx="3666045" cy="3547081"/>
          </a:xfrm>
        </p:spPr>
        <p:txBody>
          <a:bodyPr>
            <a:normAutofit/>
          </a:bodyPr>
          <a:lstStyle>
            <a:lvl1pPr marL="0" indent="0"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Placeholder for Text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616587" y="287179"/>
            <a:ext cx="7916323" cy="516923"/>
          </a:xfrm>
        </p:spPr>
        <p:txBody>
          <a:bodyPr anchor="t">
            <a:normAutofit/>
          </a:bodyPr>
          <a:lstStyle>
            <a:lvl1pPr>
              <a:defRPr sz="3200" cap="none" baseline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0205" y="1462353"/>
            <a:ext cx="3706470" cy="349125"/>
          </a:xfrm>
        </p:spPr>
        <p:txBody>
          <a:bodyPr anchor="t">
            <a:noAutofit/>
          </a:bodyPr>
          <a:lstStyle>
            <a:lvl1pPr marL="0" indent="0" algn="l">
              <a:buNone/>
              <a:defRPr sz="2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462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79512" y="6525344"/>
            <a:ext cx="2895600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r>
              <a:rPr lang="en-GB" dirty="0"/>
              <a:t>Original Software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0088" y="6525344"/>
            <a:ext cx="658416" cy="332656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30A82494-23C0-4547-AC12-6ACC7ECAA95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2630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9144000" cy="48182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6508" y="622723"/>
            <a:ext cx="7101856" cy="1189076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Placeholder for presentation title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53" y="5392005"/>
            <a:ext cx="1864132" cy="963088"/>
          </a:xfrm>
          <a:prstGeom prst="rect">
            <a:avLst/>
          </a:prstGeom>
        </p:spPr>
      </p:pic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875570" y="2274566"/>
            <a:ext cx="4746172" cy="522287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71604" y="3478264"/>
            <a:ext cx="3293278" cy="456679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871604" y="3922433"/>
            <a:ext cx="3293278" cy="456679"/>
          </a:xfr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&lt;Author / Presenter&gt; 1</a:t>
            </a:r>
          </a:p>
        </p:txBody>
      </p:sp>
    </p:spTree>
    <p:extLst>
      <p:ext uri="{BB962C8B-B14F-4D97-AF65-F5344CB8AC3E}">
        <p14:creationId xmlns:p14="http://schemas.microsoft.com/office/powerpoint/2010/main" val="2441802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ul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28650" y="1041722"/>
            <a:ext cx="7886700" cy="515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551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ck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094777"/>
            <a:ext cx="4585252" cy="50521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 hasCustomPrompt="1"/>
          </p:nvPr>
        </p:nvSpPr>
        <p:spPr>
          <a:xfrm>
            <a:off x="4584700" y="1101033"/>
            <a:ext cx="4559300" cy="50458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="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616589" y="287180"/>
            <a:ext cx="7916323" cy="516923"/>
          </a:xfrm>
        </p:spPr>
        <p:txBody>
          <a:bodyPr anchor="t">
            <a:normAutofit/>
          </a:bodyPr>
          <a:lstStyle>
            <a:lvl1pPr>
              <a:defRPr sz="3200" cap="none" baseline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307362" y="1262745"/>
            <a:ext cx="4101353" cy="4691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49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/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ackground graphic_standard.jpg"/>
          <p:cNvPicPr>
            <a:picLocks noChangeAspect="1"/>
          </p:cNvPicPr>
          <p:nvPr userDrawn="1"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094778"/>
            <a:ext cx="4585252" cy="57632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 hasCustomPrompt="1"/>
          </p:nvPr>
        </p:nvSpPr>
        <p:spPr>
          <a:xfrm>
            <a:off x="4584700" y="1101034"/>
            <a:ext cx="4559300" cy="57569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="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616589" y="287180"/>
            <a:ext cx="7916323" cy="516923"/>
          </a:xfrm>
        </p:spPr>
        <p:txBody>
          <a:bodyPr anchor="t">
            <a:normAutofit/>
          </a:bodyPr>
          <a:lstStyle>
            <a:lvl1pPr>
              <a:defRPr sz="3200" cap="none" baseline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284310" y="1262743"/>
            <a:ext cx="4124405" cy="539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96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9349" y="952295"/>
            <a:ext cx="3804986" cy="412680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 heading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49" y="1628155"/>
            <a:ext cx="3804986" cy="4436979"/>
          </a:xfrm>
          <a:noFill/>
        </p:spPr>
        <p:txBody>
          <a:bodyPr/>
          <a:lstStyle>
            <a:lvl1pPr marL="285750" indent="-285750"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44280" y="952295"/>
            <a:ext cx="3788975" cy="412680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24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 heading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4279" y="1628155"/>
            <a:ext cx="3788632" cy="4436979"/>
          </a:xfrm>
          <a:noFill/>
        </p:spPr>
        <p:txBody>
          <a:bodyPr/>
          <a:lstStyle>
            <a:lvl1pPr marL="285750" indent="-285750"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1"/>
          <p:cNvSpPr>
            <a:spLocks noGrp="1"/>
          </p:cNvSpPr>
          <p:nvPr>
            <p:ph type="title"/>
          </p:nvPr>
        </p:nvSpPr>
        <p:spPr>
          <a:xfrm>
            <a:off x="616589" y="287180"/>
            <a:ext cx="7916323" cy="516923"/>
          </a:xfrm>
        </p:spPr>
        <p:txBody>
          <a:bodyPr anchor="t">
            <a:normAutofit/>
          </a:bodyPr>
          <a:lstStyle>
            <a:lvl1pPr>
              <a:defRPr sz="3200" cap="none" baseline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9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ul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628650" y="1041722"/>
            <a:ext cx="7886700" cy="515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ck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094777"/>
            <a:ext cx="4585252" cy="50521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 hasCustomPrompt="1"/>
          </p:nvPr>
        </p:nvSpPr>
        <p:spPr>
          <a:xfrm>
            <a:off x="4584700" y="1101033"/>
            <a:ext cx="4559300" cy="504589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="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616589" y="287180"/>
            <a:ext cx="7916323" cy="516923"/>
          </a:xfrm>
        </p:spPr>
        <p:txBody>
          <a:bodyPr anchor="t">
            <a:normAutofit/>
          </a:bodyPr>
          <a:lstStyle>
            <a:lvl1pPr>
              <a:defRPr sz="3200" cap="none" baseline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628650" y="1262745"/>
            <a:ext cx="3780064" cy="46917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ext /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Background graphic_standard.jpg"/>
          <p:cNvPicPr>
            <a:picLocks noChangeAspect="1"/>
          </p:cNvPicPr>
          <p:nvPr userDrawn="1"/>
        </p:nvPicPr>
        <p:blipFill>
          <a:blip r:embed="rId2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1094778"/>
            <a:ext cx="4585252" cy="576322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2" hasCustomPrompt="1"/>
          </p:nvPr>
        </p:nvSpPr>
        <p:spPr>
          <a:xfrm>
            <a:off x="4584700" y="1101034"/>
            <a:ext cx="4559300" cy="57569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="0"/>
            </a:lvl1pPr>
          </a:lstStyle>
          <a:p>
            <a:r>
              <a:rPr lang="en-US" dirty="0"/>
              <a:t>IMAGE PLACEHOLDER</a:t>
            </a:r>
          </a:p>
        </p:txBody>
      </p:sp>
      <p:sp>
        <p:nvSpPr>
          <p:cNvPr id="14" name="Title 11"/>
          <p:cNvSpPr>
            <a:spLocks noGrp="1"/>
          </p:cNvSpPr>
          <p:nvPr>
            <p:ph type="title"/>
          </p:nvPr>
        </p:nvSpPr>
        <p:spPr>
          <a:xfrm>
            <a:off x="616589" y="287180"/>
            <a:ext cx="7916323" cy="516923"/>
          </a:xfrm>
        </p:spPr>
        <p:txBody>
          <a:bodyPr anchor="t">
            <a:normAutofit/>
          </a:bodyPr>
          <a:lstStyle>
            <a:lvl1pPr>
              <a:defRPr sz="3200" cap="none" baseline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628650" y="1262743"/>
            <a:ext cx="3780064" cy="539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35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9349" y="952295"/>
            <a:ext cx="3804986" cy="412680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 heading 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49" y="1628155"/>
            <a:ext cx="3804986" cy="4436979"/>
          </a:xfrm>
          <a:noFill/>
        </p:spPr>
        <p:txBody>
          <a:bodyPr/>
          <a:lstStyle>
            <a:lvl1pPr marL="285750" indent="-285750"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44280" y="952295"/>
            <a:ext cx="3788975" cy="412680"/>
          </a:xfrm>
        </p:spPr>
        <p:txBody>
          <a:bodyPr anchor="b">
            <a:noAutofit/>
          </a:bodyPr>
          <a:lstStyle>
            <a:lvl1pPr marL="0" indent="0" algn="l">
              <a:buNone/>
              <a:defRPr lang="en-US" sz="2400" b="0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 heading 2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44279" y="1628155"/>
            <a:ext cx="3788632" cy="4436979"/>
          </a:xfrm>
          <a:noFill/>
        </p:spPr>
        <p:txBody>
          <a:bodyPr/>
          <a:lstStyle>
            <a:lvl1pPr marL="285750" indent="-285750">
              <a:buClr>
                <a:srgbClr val="C00000"/>
              </a:buClr>
              <a:buSzPct val="100000"/>
              <a:buFont typeface="Wingdings" panose="05000000000000000000" pitchFamily="2" charset="2"/>
              <a:buChar char="q"/>
              <a:defRPr/>
            </a:lvl1pPr>
            <a:lvl2pPr>
              <a:buClr>
                <a:srgbClr val="C00000"/>
              </a:buClr>
              <a:defRPr/>
            </a:lvl2pPr>
            <a:lvl3pPr>
              <a:buClr>
                <a:srgbClr val="C00000"/>
              </a:buClr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1"/>
          <p:cNvSpPr>
            <a:spLocks noGrp="1"/>
          </p:cNvSpPr>
          <p:nvPr>
            <p:ph type="title"/>
          </p:nvPr>
        </p:nvSpPr>
        <p:spPr>
          <a:xfrm>
            <a:off x="616589" y="287180"/>
            <a:ext cx="7916323" cy="516923"/>
          </a:xfrm>
        </p:spPr>
        <p:txBody>
          <a:bodyPr anchor="t">
            <a:normAutofit/>
          </a:bodyPr>
          <a:lstStyle>
            <a:lvl1pPr>
              <a:defRPr sz="3200" cap="none" baseline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5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76"/>
          <a:stretch/>
        </p:blipFill>
        <p:spPr>
          <a:xfrm>
            <a:off x="0" y="3902048"/>
            <a:ext cx="7772400" cy="2955952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9144000" cy="48182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633929" y="788723"/>
            <a:ext cx="7881421" cy="129942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l">
              <a:buNone/>
              <a:defRPr sz="3300" b="1" cap="none" spc="53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Placeholder for presentation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32616" y="2271000"/>
            <a:ext cx="4746172" cy="522287"/>
          </a:xfrm>
        </p:spPr>
        <p:txBody>
          <a:bodyPr anchor="ctr">
            <a:normAutofit/>
          </a:bodyPr>
          <a:lstStyle>
            <a:lvl1pPr marL="0" indent="0" algn="l">
              <a:buNone/>
              <a:defRPr sz="21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633929" y="3932848"/>
            <a:ext cx="3293278" cy="456678"/>
          </a:xfr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&lt;Author / Presenter&gt; 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7739271" y="5711693"/>
            <a:ext cx="1232452" cy="415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603070" y="5740400"/>
            <a:ext cx="1540933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6456086" y="6506913"/>
            <a:ext cx="253633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600" b="1" dirty="0">
                <a:solidFill>
                  <a:srgbClr val="243981"/>
                </a:solidFill>
                <a:cs typeface="Arial" panose="020B0604020202020204" pitchFamily="34" charset="0"/>
                <a:hlinkClick r:id="rId3"/>
              </a:rPr>
              <a:t>www.origsoft.com</a:t>
            </a:r>
            <a:r>
              <a:rPr lang="en-US" sz="600" dirty="0">
                <a:solidFill>
                  <a:srgbClr val="6B6962"/>
                </a:solidFill>
                <a:cs typeface="Arial" panose="020B0604020202020204" pitchFamily="34" charset="0"/>
              </a:rPr>
              <a:t>   |   © Original Software</a:t>
            </a:r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33929" y="3476170"/>
            <a:ext cx="3293278" cy="456678"/>
          </a:xfrm>
        </p:spPr>
        <p:txBody>
          <a:bodyPr anchor="ctr">
            <a:no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 typeface="Arial" panose="020B0604020202020204" pitchFamily="34" charset="0"/>
              <a:buNone/>
              <a:tabLst/>
              <a:defRPr sz="12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date here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492" y="5356571"/>
            <a:ext cx="1462919" cy="96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46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52">
          <p15:clr>
            <a:srgbClr val="FBAE40"/>
          </p15:clr>
        </p15:guide>
        <p15:guide id="4" pos="5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Standard /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85751" y="287185"/>
            <a:ext cx="8578002" cy="516923"/>
          </a:xfrm>
        </p:spPr>
        <p:txBody>
          <a:bodyPr anchor="t">
            <a:normAutofit/>
          </a:bodyPr>
          <a:lstStyle>
            <a:lvl1pPr>
              <a:defRPr sz="2400" cap="none" baseline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285751" y="1508357"/>
            <a:ext cx="8574098" cy="4601002"/>
          </a:xfrm>
        </p:spPr>
        <p:txBody>
          <a:bodyPr/>
          <a:lstStyle>
            <a:lvl1pPr>
              <a:defRPr sz="1350" b="0"/>
            </a:lvl1pPr>
            <a:lvl2pPr>
              <a:defRPr sz="13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3166" y="874307"/>
            <a:ext cx="8576784" cy="34912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baseline="0">
                <a:solidFill>
                  <a:srgbClr val="2439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1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750" y="223362"/>
            <a:ext cx="8572500" cy="781878"/>
          </a:xfrm>
        </p:spPr>
        <p:txBody>
          <a:bodyPr/>
          <a:lstStyle>
            <a:lvl1pPr algn="l">
              <a:defRPr b="1" cap="none"/>
            </a:lvl1pPr>
          </a:lstStyle>
          <a:p>
            <a:r>
              <a:rPr lang="en-US" dirty="0"/>
              <a:t>&lt;Agenda&gt;</a:t>
            </a:r>
          </a:p>
        </p:txBody>
      </p:sp>
    </p:spTree>
    <p:extLst>
      <p:ext uri="{BB962C8B-B14F-4D97-AF65-F5344CB8AC3E}">
        <p14:creationId xmlns:p14="http://schemas.microsoft.com/office/powerpoint/2010/main" val="995548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4" pos="7440">
          <p15:clr>
            <a:srgbClr val="FBAE40"/>
          </p15:clr>
        </p15:guide>
        <p15:guide id="5" orient="horz" pos="120">
          <p15:clr>
            <a:srgbClr val="FBAE40"/>
          </p15:clr>
        </p15:guide>
        <p15:guide id="6" orient="horz" pos="40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/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5504" y="0"/>
            <a:ext cx="8236458" cy="6858000"/>
          </a:xfrm>
          <a:prstGeom prst="rect">
            <a:avLst/>
          </a:prstGeom>
          <a:blipFill dpi="0" rotWithShape="1">
            <a:blip r:embed="rId2">
              <a:alphaModFix amt="43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289815" y="287185"/>
            <a:ext cx="8569874" cy="516923"/>
          </a:xfrm>
        </p:spPr>
        <p:txBody>
          <a:bodyPr anchor="t">
            <a:normAutofit/>
          </a:bodyPr>
          <a:lstStyle>
            <a:lvl1pPr>
              <a:defRPr sz="2400" cap="none" baseline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>
          <a:xfrm>
            <a:off x="285751" y="1508362"/>
            <a:ext cx="8574099" cy="4871527"/>
          </a:xfrm>
        </p:spPr>
        <p:txBody>
          <a:bodyPr/>
          <a:lstStyle>
            <a:lvl1pPr>
              <a:defRPr sz="1350" b="0"/>
            </a:lvl1pPr>
            <a:lvl2pPr>
              <a:defRPr sz="135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83165" y="874307"/>
            <a:ext cx="8576786" cy="349125"/>
          </a:xfrm>
        </p:spPr>
        <p:txBody>
          <a:bodyPr anchor="t">
            <a:noAutofit/>
          </a:bodyPr>
          <a:lstStyle>
            <a:lvl1pPr marL="0" indent="0" algn="l">
              <a:buNone/>
              <a:defRPr sz="1800" b="0" baseline="0">
                <a:solidFill>
                  <a:srgbClr val="24398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85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2268" y="196724"/>
            <a:ext cx="7886700" cy="74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41722"/>
            <a:ext cx="7886700" cy="515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8" y="6315043"/>
            <a:ext cx="1576652" cy="333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92670" y="6663057"/>
            <a:ext cx="5724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© 2016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05504" y="6351993"/>
            <a:ext cx="383218" cy="256097"/>
          </a:xfrm>
          <a:prstGeom prst="rect">
            <a:avLst/>
          </a:prstGeom>
          <a:noFill/>
          <a:effectLst/>
        </p:spPr>
        <p:txBody>
          <a:bodyPr wrap="none" lIns="108000" tIns="46800" rIns="108000" bIns="46800" rtlCol="0" anchor="ctr" anchorCtr="0">
            <a:spAutoFit/>
          </a:bodyPr>
          <a:lstStyle/>
          <a:p>
            <a:pPr algn="ctr"/>
            <a:fld id="{6459F0C8-8D29-4F0A-B31F-3CE262E7E282}" type="slidenum">
              <a:rPr lang="en-US" sz="1050" b="1" kern="1200" cap="none" baseline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pPr algn="ctr"/>
              <a:t>‹#›</a:t>
            </a:fld>
            <a:endParaRPr lang="en-US" sz="2400" b="1" kern="1200" cap="none" baseline="0" dirty="0">
              <a:solidFill>
                <a:schemeClr val="accent2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68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84" r:id="rId3"/>
    <p:sldLayoutId id="2147483689" r:id="rId4"/>
    <p:sldLayoutId id="2147483677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accent2"/>
          </a:solidFill>
          <a:latin typeface="Arial"/>
          <a:ea typeface="+mj-ea"/>
          <a:cs typeface="Arial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2"/>
        </a:buClr>
        <a:buSzPct val="100000"/>
        <a:buFont typeface="Wingdings" panose="05000000000000000000" pitchFamily="2" charset="2"/>
        <a:buChar char="q"/>
        <a:defRPr sz="2000" b="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SzPct val="100000"/>
        <a:buFont typeface="Wingdings" charset="2"/>
        <a:buChar char="§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SzPct val="90000"/>
        <a:buFont typeface="Wingdings" charset="2"/>
        <a:buChar char="§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SzPct val="75000"/>
        <a:buFont typeface="Wingdings" charset="2"/>
        <a:buChar char="§"/>
        <a:defRPr sz="1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SzPct val="50000"/>
        <a:buFont typeface="Wingdings" charset="2"/>
        <a:buChar char="§"/>
        <a:defRPr sz="105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376" userDrawn="1">
          <p15:clr>
            <a:srgbClr val="F26B43"/>
          </p15:clr>
        </p15:guide>
        <p15:guide id="4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2268" y="196724"/>
            <a:ext cx="7886700" cy="7408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41722"/>
            <a:ext cx="7886700" cy="515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6313483"/>
            <a:ext cx="1602153" cy="333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92670" y="6663057"/>
            <a:ext cx="5724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dirty="0">
                <a:latin typeface="Arial" panose="020B0604020202020204" pitchFamily="34" charset="0"/>
                <a:cs typeface="Arial" panose="020B0604020202020204" pitchFamily="34" charset="0"/>
              </a:rPr>
              <a:t>© 2016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05504" y="6351993"/>
            <a:ext cx="383218" cy="256097"/>
          </a:xfrm>
          <a:prstGeom prst="rect">
            <a:avLst/>
          </a:prstGeom>
          <a:noFill/>
          <a:effectLst/>
        </p:spPr>
        <p:txBody>
          <a:bodyPr wrap="none" lIns="108000" tIns="46800" rIns="108000" bIns="46800" rtlCol="0" anchor="ctr" anchorCtr="0">
            <a:spAutoFit/>
          </a:bodyPr>
          <a:lstStyle/>
          <a:p>
            <a:pPr algn="ctr"/>
            <a:fld id="{6459F0C8-8D29-4F0A-B31F-3CE262E7E282}" type="slidenum">
              <a:rPr lang="en-US" sz="1050" b="1" kern="1200" cap="none" baseline="0" smtClean="0">
                <a:solidFill>
                  <a:schemeClr val="accent2"/>
                </a:solidFill>
                <a:latin typeface="Arial"/>
                <a:ea typeface="+mj-ea"/>
                <a:cs typeface="Arial"/>
              </a:rPr>
              <a:pPr algn="ctr"/>
              <a:t>‹#›</a:t>
            </a:fld>
            <a:endParaRPr lang="en-US" sz="2400" b="1" kern="1200" cap="none" baseline="0" dirty="0">
              <a:solidFill>
                <a:schemeClr val="accent2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173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none" baseline="0">
          <a:solidFill>
            <a:schemeClr val="accent2"/>
          </a:solidFill>
          <a:latin typeface="Arial"/>
          <a:ea typeface="+mj-ea"/>
          <a:cs typeface="Arial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spcAft>
          <a:spcPts val="600"/>
        </a:spcAft>
        <a:buClr>
          <a:schemeClr val="accent2"/>
        </a:buClr>
        <a:buSzPct val="100000"/>
        <a:buFont typeface="Wingdings" panose="05000000000000000000" pitchFamily="2" charset="2"/>
        <a:buChar char="q"/>
        <a:defRPr sz="2000" b="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SzPct val="100000"/>
        <a:buFont typeface="Wingdings" charset="2"/>
        <a:buChar char="§"/>
        <a:defRPr sz="18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SzPct val="90000"/>
        <a:buFont typeface="Wingdings" charset="2"/>
        <a:buChar char="§"/>
        <a:defRPr sz="14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SzPct val="75000"/>
        <a:buFont typeface="Wingdings" charset="2"/>
        <a:buChar char="§"/>
        <a:defRPr sz="120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Clr>
          <a:schemeClr val="accent2"/>
        </a:buClr>
        <a:buSzPct val="50000"/>
        <a:buFont typeface="Wingdings" charset="2"/>
        <a:buChar char="§"/>
        <a:defRPr sz="1050" kern="1200">
          <a:solidFill>
            <a:schemeClr val="tx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376" userDrawn="1">
          <p15:clr>
            <a:srgbClr val="F26B43"/>
          </p15:clr>
        </p15:guide>
        <p15:guide id="4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solutions@origsoft.c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508" y="622723"/>
            <a:ext cx="7499080" cy="1189076"/>
          </a:xfrm>
        </p:spPr>
        <p:txBody>
          <a:bodyPr/>
          <a:lstStyle/>
          <a:p>
            <a:r>
              <a:rPr lang="en-GB" dirty="0"/>
              <a:t>Smarter HANA migration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Optimising UAT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22 November 2016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George Wilson</a:t>
            </a:r>
          </a:p>
        </p:txBody>
      </p:sp>
    </p:spTree>
    <p:extLst>
      <p:ext uri="{BB962C8B-B14F-4D97-AF65-F5344CB8AC3E}">
        <p14:creationId xmlns:p14="http://schemas.microsoft.com/office/powerpoint/2010/main" val="65034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Danger – it gets harder!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605501882"/>
              </p:ext>
            </p:extLst>
          </p:nvPr>
        </p:nvGraphicFramePr>
        <p:xfrm>
          <a:off x="334109" y="753727"/>
          <a:ext cx="8622322" cy="5726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6775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Planning and Automation – Gets easier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811017173"/>
              </p:ext>
            </p:extLst>
          </p:nvPr>
        </p:nvGraphicFramePr>
        <p:xfrm>
          <a:off x="289815" y="748874"/>
          <a:ext cx="8645756" cy="5679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8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676" y="83268"/>
            <a:ext cx="7886700" cy="932730"/>
          </a:xfrm>
        </p:spPr>
        <p:txBody>
          <a:bodyPr/>
          <a:lstStyle/>
          <a:p>
            <a:r>
              <a:rPr lang="en-GB" dirty="0"/>
              <a:t>Management platform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730251" y="1015998"/>
          <a:ext cx="2361293" cy="5118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14359" y="937551"/>
            <a:ext cx="4658277" cy="236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360" y="3299113"/>
            <a:ext cx="4658276" cy="269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rrow: Up-Down 7"/>
          <p:cNvSpPr/>
          <p:nvPr/>
        </p:nvSpPr>
        <p:spPr>
          <a:xfrm>
            <a:off x="8066282" y="827314"/>
            <a:ext cx="885371" cy="5132074"/>
          </a:xfrm>
          <a:prstGeom prst="upDownArrow">
            <a:avLst/>
          </a:prstGeom>
          <a:solidFill>
            <a:srgbClr val="B2282E">
              <a:hueOff val="0"/>
              <a:satOff val="0"/>
              <a:lumOff val="0"/>
              <a:alphaOff val="0"/>
            </a:srgbClr>
          </a:solidFill>
          <a:ln w="12700" cap="flat" cmpd="sng" algn="ctr">
            <a:solidFill>
              <a:srgbClr val="B2282E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/>
        </p:spPr>
        <p:txBody>
          <a:bodyPr spcFirstLastPara="0" vert="vert270" wrap="square" lIns="8890" tIns="8890" rIns="8890" bIns="8890" numCol="1" spcCol="1270" anchor="ctr" anchorCtr="0">
            <a:no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Communicate</a:t>
            </a:r>
          </a:p>
        </p:txBody>
      </p:sp>
    </p:spTree>
    <p:extLst>
      <p:ext uri="{BB962C8B-B14F-4D97-AF65-F5344CB8AC3E}">
        <p14:creationId xmlns:p14="http://schemas.microsoft.com/office/powerpoint/2010/main" val="23836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Dashboard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85" y="1466850"/>
            <a:ext cx="8665982" cy="444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94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Work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89" y="1476375"/>
            <a:ext cx="8636908" cy="442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96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Defect Tracking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9" y="1171575"/>
            <a:ext cx="8415201" cy="4602063"/>
          </a:xfrm>
        </p:spPr>
      </p:pic>
    </p:spTree>
    <p:extLst>
      <p:ext uri="{BB962C8B-B14F-4D97-AF65-F5344CB8AC3E}">
        <p14:creationId xmlns:p14="http://schemas.microsoft.com/office/powerpoint/2010/main" val="46507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55" y="3669082"/>
            <a:ext cx="1143796" cy="1603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1528764"/>
            <a:ext cx="3666045" cy="4120472"/>
          </a:xfrm>
        </p:spPr>
        <p:txBody>
          <a:bodyPr>
            <a:noAutofit/>
          </a:bodyPr>
          <a:lstStyle/>
          <a:p>
            <a:r>
              <a:rPr lang="en-GB" sz="2000" dirty="0"/>
              <a:t>Diagnostics</a:t>
            </a:r>
          </a:p>
          <a:p>
            <a:r>
              <a:rPr lang="en-GB" sz="2000" dirty="0"/>
              <a:t>Test Script</a:t>
            </a:r>
          </a:p>
          <a:p>
            <a:r>
              <a:rPr lang="en-GB" sz="2000" dirty="0"/>
              <a:t>Test/audit report</a:t>
            </a:r>
          </a:p>
          <a:p>
            <a:r>
              <a:rPr lang="en-GB" sz="2000" dirty="0"/>
              <a:t>Training video</a:t>
            </a:r>
          </a:p>
          <a:p>
            <a:pPr>
              <a:spcAft>
                <a:spcPts val="1800"/>
              </a:spcAft>
            </a:pPr>
            <a:r>
              <a:rPr lang="en-GB" sz="2000" dirty="0"/>
              <a:t>Automated scripts</a:t>
            </a:r>
          </a:p>
          <a:p>
            <a:r>
              <a:rPr lang="en-GB" sz="2000" dirty="0"/>
              <a:t>Easy to learn and use</a:t>
            </a:r>
          </a:p>
          <a:p>
            <a:r>
              <a:rPr lang="en-GB" sz="2000" dirty="0"/>
              <a:t>Immediate time-saver</a:t>
            </a:r>
          </a:p>
          <a:p>
            <a:endParaRPr lang="en-GB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Business Process Capture</a:t>
            </a:r>
          </a:p>
        </p:txBody>
      </p:sp>
      <p:pic>
        <p:nvPicPr>
          <p:cNvPr id="4098" name="Picture 2" descr="http://blog.qatestlab.com/wp-content/uploads/2012/10/software-testing-company-39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4267" y="992166"/>
            <a:ext cx="3544908" cy="235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571" y="3945198"/>
            <a:ext cx="1159992" cy="1624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29" y="4275586"/>
            <a:ext cx="1173166" cy="1615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747" y="4583572"/>
            <a:ext cx="1154632" cy="163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10800000">
            <a:off x="3943354" y="2214226"/>
            <a:ext cx="757234" cy="471815"/>
          </a:xfrm>
          <a:prstGeom prst="rightArrow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50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2" accel="56000" fill="hold" grpId="0" nodeType="afterEffect" p14:presetBounceEnd="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">
                                          <p:cBhvr additive="base"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">
                                          <p:cBhvr additive="base"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3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9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5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1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2" accel="56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3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36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39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42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45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6" end="6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uiExpand="1" build="p"/>
          <p:bldP spid="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Capture Business Process</a:t>
            </a:r>
          </a:p>
        </p:txBody>
      </p:sp>
      <p:pic>
        <p:nvPicPr>
          <p:cNvPr id="5" name="BPC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334.7112" end="6010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75" y="1033002"/>
            <a:ext cx="9096625" cy="5117767"/>
          </a:xfrm>
        </p:spPr>
      </p:pic>
    </p:spTree>
    <p:extLst>
      <p:ext uri="{BB962C8B-B14F-4D97-AF65-F5344CB8AC3E}">
        <p14:creationId xmlns:p14="http://schemas.microsoft.com/office/powerpoint/2010/main" val="419901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92881" y="1109661"/>
            <a:ext cx="4390743" cy="3547081"/>
          </a:xfrm>
        </p:spPr>
        <p:txBody>
          <a:bodyPr>
            <a:noAutofit/>
          </a:bodyPr>
          <a:lstStyle/>
          <a:p>
            <a:r>
              <a:rPr lang="en-US" sz="2400" dirty="0"/>
              <a:t>“The consultants from Original Software showed us how we could automatically record transactions and processes from our SAP software”</a:t>
            </a:r>
          </a:p>
          <a:p>
            <a:r>
              <a:rPr lang="en-US" sz="2400" dirty="0"/>
              <a:t>“For the SAP upgrade project, because we had no formal test scripts and were starting from scratch, we could see it would be an extremely powerful way of building a test library”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Capturing the As-Is - The “SAP Selfie” </a:t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http://www.marstons.co.uk/img/penn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r="-8933"/>
          <a:stretch/>
        </p:blipFill>
        <p:spPr bwMode="auto">
          <a:xfrm>
            <a:off x="4583625" y="1109661"/>
            <a:ext cx="5033962" cy="503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Documentation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349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508" y="-924"/>
            <a:ext cx="9893508" cy="6858924"/>
          </a:xfrm>
          <a:prstGeom prst="rect">
            <a:avLst/>
          </a:prstGeom>
        </p:spPr>
      </p:pic>
      <p:pic>
        <p:nvPicPr>
          <p:cNvPr id="5" name="Picture 2" descr="https://www.gartner.com/imagesrv/apps/gproduct/images/gartn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125" y="1164614"/>
            <a:ext cx="1733561" cy="39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3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Documentation and Training Material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71" y="1395863"/>
            <a:ext cx="3214179" cy="454002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83" y="1401216"/>
            <a:ext cx="3200400" cy="4522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397" y="1407905"/>
            <a:ext cx="3204216" cy="4515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43" y="1414084"/>
            <a:ext cx="3204824" cy="452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Training Materials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1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nimation - Fina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62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Automated Testing and Validation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93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Automa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2289" y="287180"/>
            <a:ext cx="7916323" cy="516923"/>
          </a:xfrm>
        </p:spPr>
        <p:txBody>
          <a:bodyPr>
            <a:normAutofit fontScale="90000"/>
          </a:bodyPr>
          <a:lstStyle/>
          <a:p>
            <a:r>
              <a:rPr lang="en-GB" dirty="0"/>
              <a:t>Validation – Automation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1" r="16111"/>
          <a:stretch>
            <a:fillRect/>
          </a:stretch>
        </p:blipFill>
        <p:spPr/>
      </p:pic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44488" y="1393031"/>
            <a:ext cx="3856037" cy="4281711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“The problem with most test systems is that you have to employ specialist programmers, which we just couldn’t justify. I wanted a solution that was easy to deploy and use”</a:t>
            </a:r>
          </a:p>
        </p:txBody>
      </p:sp>
    </p:spTree>
    <p:extLst>
      <p:ext uri="{BB962C8B-B14F-4D97-AF65-F5344CB8AC3E}">
        <p14:creationId xmlns:p14="http://schemas.microsoft.com/office/powerpoint/2010/main" val="94368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3"/>
          <a:stretch/>
        </p:blipFill>
        <p:spPr>
          <a:xfrm>
            <a:off x="4416637" y="1293631"/>
            <a:ext cx="4727363" cy="5050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75" dirty="0">
                <a:solidFill>
                  <a:srgbClr val="C00000"/>
                </a:solidFill>
              </a:rPr>
              <a:t>Total Project Savings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GB" sz="2400" dirty="0"/>
              <a:t>Eliminate risk</a:t>
            </a:r>
          </a:p>
          <a:p>
            <a:pPr marL="0" indent="0">
              <a:buNone/>
            </a:pPr>
            <a:r>
              <a:rPr lang="en-GB" sz="2400" dirty="0"/>
              <a:t> </a:t>
            </a:r>
          </a:p>
          <a:p>
            <a:r>
              <a:rPr lang="en-GB" sz="2400" dirty="0"/>
              <a:t>Meet business/project deadlines </a:t>
            </a:r>
          </a:p>
          <a:p>
            <a:pPr marL="0" indent="0">
              <a:buNone/>
            </a:pPr>
            <a:endParaRPr lang="en-GB" sz="2400" dirty="0"/>
          </a:p>
          <a:p>
            <a:r>
              <a:rPr lang="en-GB" sz="2400" dirty="0"/>
              <a:t>Reduce cost by &gt; 30%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V:\Marketing\IMAGES\ERP Effort and Savings\5 Business Validatio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364" y="959330"/>
            <a:ext cx="2550319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64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835961" y="1074415"/>
            <a:ext cx="4746172" cy="522287"/>
          </a:xfrm>
        </p:spPr>
        <p:txBody>
          <a:bodyPr>
            <a:normAutofit fontScale="77500" lnSpcReduction="20000"/>
          </a:bodyPr>
          <a:lstStyle/>
          <a:p>
            <a:r>
              <a:rPr lang="en-GB" sz="4500" dirty="0"/>
              <a:t>Thank you for listening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3600" dirty="0"/>
              <a:t>It’s Q &amp; A time….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27" y="4455978"/>
            <a:ext cx="90477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b="1" u="sng" dirty="0">
                <a:solidFill>
                  <a:srgbClr val="C00000"/>
                </a:solidFill>
              </a:rPr>
              <a:t>origsoft.com/contact</a:t>
            </a:r>
            <a:r>
              <a:rPr lang="en-GB" sz="1200" dirty="0">
                <a:solidFill>
                  <a:srgbClr val="C00000"/>
                </a:solidFill>
              </a:rPr>
              <a:t> | UK +44 (0)1256 338666 | USA +1 630 321 0092 | </a:t>
            </a:r>
            <a:r>
              <a:rPr lang="en-GB" sz="1200" dirty="0">
                <a:solidFill>
                  <a:srgbClr val="C00000"/>
                </a:solidFill>
                <a:hlinkClick r:id="rId3"/>
              </a:rPr>
              <a:t>solutions@origsoft.com</a:t>
            </a:r>
            <a:br>
              <a:rPr lang="en-GB" sz="1200" dirty="0">
                <a:solidFill>
                  <a:srgbClr val="C00000"/>
                </a:solidFill>
              </a:rPr>
            </a:br>
            <a:endParaRPr lang="en-GB" sz="12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6087" y="2226609"/>
            <a:ext cx="43305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www.origsoft.com</a:t>
            </a:r>
            <a:endParaRPr lang="en-GB" sz="3200" b="1" dirty="0">
              <a:solidFill>
                <a:schemeClr val="bg1"/>
              </a:solidFill>
            </a:endParaRPr>
          </a:p>
          <a:p>
            <a:endParaRPr lang="en-GB" sz="3600" u="sng" dirty="0">
              <a:solidFill>
                <a:srgbClr val="00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5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3"/>
          <p:cNvSpPr>
            <a:spLocks noChangeArrowheads="1"/>
          </p:cNvSpPr>
          <p:nvPr/>
        </p:nvSpPr>
        <p:spPr bwMode="auto">
          <a:xfrm>
            <a:off x="900113" y="1436169"/>
            <a:ext cx="6408737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dirty="0">
                <a:solidFill>
                  <a:srgbClr val="4D4D4D"/>
                </a:solidFill>
              </a:rPr>
              <a:t>Where</a:t>
            </a:r>
            <a:r>
              <a:rPr lang="en-GB" altLang="en-US" sz="1600" b="1" dirty="0">
                <a:solidFill>
                  <a:srgbClr val="4D4D4D"/>
                </a:solidFill>
              </a:rPr>
              <a:t> </a:t>
            </a:r>
            <a:r>
              <a:rPr lang="en-GB" altLang="en-US" b="1" dirty="0">
                <a:solidFill>
                  <a:srgbClr val="4D4D4D"/>
                </a:solidFill>
              </a:rPr>
              <a:t>Original is unique </a:t>
            </a:r>
            <a:r>
              <a:rPr lang="en-GB" altLang="en-US" sz="1600" dirty="0">
                <a:solidFill>
                  <a:srgbClr val="4D4D4D"/>
                </a:solidFill>
              </a:rPr>
              <a:t>is in comprehensively tackling the issues around data in testing’</a:t>
            </a:r>
          </a:p>
        </p:txBody>
      </p:sp>
      <p:sp>
        <p:nvSpPr>
          <p:cNvPr id="6148" name="Rectangle 65"/>
          <p:cNvSpPr>
            <a:spLocks noChangeArrowheads="1"/>
          </p:cNvSpPr>
          <p:nvPr/>
        </p:nvSpPr>
        <p:spPr bwMode="auto">
          <a:xfrm>
            <a:off x="1187450" y="4288700"/>
            <a:ext cx="49688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rgbClr val="4D4D4D"/>
                </a:solidFill>
              </a:rPr>
              <a:t>Original’s ability </a:t>
            </a:r>
            <a:r>
              <a:rPr lang="en-GB" altLang="en-US" sz="1600" dirty="0">
                <a:solidFill>
                  <a:srgbClr val="4D4D4D"/>
                </a:solidFill>
              </a:rPr>
              <a:t>to migrate a manual test to an automated test automatically</a:t>
            </a:r>
            <a:r>
              <a:rPr lang="en-GB" altLang="en-US" b="1" dirty="0">
                <a:solidFill>
                  <a:srgbClr val="4D4D4D"/>
                </a:solidFill>
              </a:rPr>
              <a:t> is also unique</a:t>
            </a:r>
          </a:p>
        </p:txBody>
      </p:sp>
      <p:sp>
        <p:nvSpPr>
          <p:cNvPr id="93250" name="Rectangle 66"/>
          <p:cNvSpPr>
            <a:spLocks noChangeArrowheads="1"/>
          </p:cNvSpPr>
          <p:nvPr/>
        </p:nvSpPr>
        <p:spPr bwMode="auto">
          <a:xfrm>
            <a:off x="3779838" y="5384761"/>
            <a:ext cx="5076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bg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4D4D4D"/>
                </a:solidFill>
                <a:latin typeface="Arial" charset="0"/>
                <a:cs typeface="Arial" charset="0"/>
              </a:rPr>
              <a:t>..can also be used in agile processes more easily </a:t>
            </a:r>
            <a:r>
              <a:rPr lang="en-GB" sz="1600" dirty="0">
                <a:solidFill>
                  <a:srgbClr val="4D4D4D"/>
                </a:solidFill>
                <a:latin typeface="Arial" charset="0"/>
                <a:cs typeface="Arial" charset="0"/>
              </a:rPr>
              <a:t>than other functional test automation suites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altLang="en-US" dirty="0"/>
              <a:t>What the Analysts say</a:t>
            </a:r>
            <a:endParaRPr lang="en-US" altLang="en-US" dirty="0"/>
          </a:p>
        </p:txBody>
      </p:sp>
      <p:pic>
        <p:nvPicPr>
          <p:cNvPr id="6151" name="Picture 7" descr="Ovum (RGB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631" y="1261887"/>
            <a:ext cx="849313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Ovum-But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56" y="5318429"/>
            <a:ext cx="20161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s://www.gartner.com/imagesrv/apps/gproduct/images/gartn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12" y="2746307"/>
            <a:ext cx="1733561" cy="39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3"/>
          <p:cNvSpPr>
            <a:spLocks noChangeArrowheads="1"/>
          </p:cNvSpPr>
          <p:nvPr/>
        </p:nvSpPr>
        <p:spPr bwMode="auto">
          <a:xfrm>
            <a:off x="2426906" y="2366655"/>
            <a:ext cx="661294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6"/>
              </a:buBlip>
              <a:defRPr sz="2800">
                <a:solidFill>
                  <a:srgbClr val="4D4D4D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§"/>
              <a:defRPr sz="2400">
                <a:solidFill>
                  <a:srgbClr val="4D4D4D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Char char="»"/>
              <a:defRPr sz="2000">
                <a:solidFill>
                  <a:srgbClr val="4D4D4D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Char char="»"/>
              <a:defRPr>
                <a:solidFill>
                  <a:srgbClr val="4D4D4D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990000"/>
              </a:buClr>
              <a:buFont typeface="Arial" charset="0"/>
              <a:buChar char="»"/>
              <a:defRPr>
                <a:solidFill>
                  <a:srgbClr val="4D4D4D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»"/>
              <a:defRPr>
                <a:solidFill>
                  <a:srgbClr val="4D4D4D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»"/>
              <a:defRPr>
                <a:solidFill>
                  <a:srgbClr val="4D4D4D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»"/>
              <a:defRPr>
                <a:solidFill>
                  <a:srgbClr val="4D4D4D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000"/>
              </a:buClr>
              <a:buFont typeface="Arial" charset="0"/>
              <a:buChar char="»"/>
              <a:defRPr>
                <a:solidFill>
                  <a:srgbClr val="4D4D4D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b="1" dirty="0">
                <a:latin typeface="Arial" charset="0"/>
              </a:rPr>
              <a:t>Strengths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+mn-lt"/>
              </a:rPr>
              <a:t>In addition to general QA scenarios, the vendor supports both SAP and Oracle E-Business Suite (EBS) testing (including predefined test packs), and is one of the few vendors to support IBM </a:t>
            </a:r>
            <a:r>
              <a:rPr lang="en-GB" altLang="en-US" sz="1600" dirty="0" err="1">
                <a:latin typeface="+mn-lt"/>
              </a:rPr>
              <a:t>iSeries</a:t>
            </a:r>
            <a:r>
              <a:rPr lang="en-GB" altLang="en-US" sz="1600" dirty="0">
                <a:latin typeface="+mn-lt"/>
              </a:rPr>
              <a:t>.</a:t>
            </a:r>
          </a:p>
          <a:p>
            <a:pPr marL="285750" indent="-2857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GB" altLang="en-US" sz="1600" dirty="0">
                <a:latin typeface="+mn-lt"/>
              </a:rPr>
              <a:t>Customers consistently report that Original Software offer ease and high productivity via a code-free approach and process to migrate from manual to automated testing.</a:t>
            </a:r>
          </a:p>
        </p:txBody>
      </p:sp>
      <p:sp>
        <p:nvSpPr>
          <p:cNvPr id="13" name="Oval 12"/>
          <p:cNvSpPr/>
          <p:nvPr/>
        </p:nvSpPr>
        <p:spPr>
          <a:xfrm>
            <a:off x="8303174" y="2511973"/>
            <a:ext cx="583324" cy="46245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573287" y="3589283"/>
            <a:ext cx="898051" cy="5255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2773836" y="3833989"/>
            <a:ext cx="2917516" cy="5256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227022" y="4094701"/>
            <a:ext cx="2627240" cy="5256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151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" y="1186375"/>
            <a:ext cx="9137343" cy="44885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does the journey to HANA involve?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285752" y="1355188"/>
            <a:ext cx="5503844" cy="4084082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chemeClr val="bg2"/>
                </a:solidFill>
              </a:rPr>
              <a:t>Very significant change……</a:t>
            </a:r>
          </a:p>
          <a:p>
            <a:r>
              <a:rPr lang="en-GB" sz="2000" dirty="0">
                <a:solidFill>
                  <a:schemeClr val="bg2"/>
                </a:solidFill>
              </a:rPr>
              <a:t>Technically</a:t>
            </a:r>
          </a:p>
          <a:p>
            <a:pPr lvl="1"/>
            <a:r>
              <a:rPr lang="en-GB" sz="2000" dirty="0">
                <a:solidFill>
                  <a:schemeClr val="bg2"/>
                </a:solidFill>
              </a:rPr>
              <a:t>New Hardware</a:t>
            </a:r>
          </a:p>
          <a:p>
            <a:pPr lvl="1"/>
            <a:r>
              <a:rPr lang="en-GB" sz="2000" dirty="0">
                <a:solidFill>
                  <a:schemeClr val="bg2"/>
                </a:solidFill>
              </a:rPr>
              <a:t>New Database</a:t>
            </a:r>
          </a:p>
          <a:p>
            <a:pPr lvl="1"/>
            <a:r>
              <a:rPr lang="en-GB" sz="2000" dirty="0">
                <a:solidFill>
                  <a:schemeClr val="bg2"/>
                </a:solidFill>
              </a:rPr>
              <a:t>New Software</a:t>
            </a:r>
          </a:p>
          <a:p>
            <a:r>
              <a:rPr lang="en-GB" sz="2000" dirty="0">
                <a:solidFill>
                  <a:schemeClr val="bg2"/>
                </a:solidFill>
              </a:rPr>
              <a:t>Operationally</a:t>
            </a:r>
          </a:p>
          <a:p>
            <a:pPr lvl="1"/>
            <a:r>
              <a:rPr lang="en-GB" sz="2000" dirty="0">
                <a:solidFill>
                  <a:schemeClr val="bg2"/>
                </a:solidFill>
              </a:rPr>
              <a:t>New Functionality</a:t>
            </a:r>
          </a:p>
          <a:p>
            <a:pPr lvl="1"/>
            <a:r>
              <a:rPr lang="en-GB" sz="2000" dirty="0">
                <a:solidFill>
                  <a:schemeClr val="bg2"/>
                </a:solidFill>
              </a:rPr>
              <a:t>New User Interface</a:t>
            </a:r>
          </a:p>
          <a:p>
            <a:pPr lvl="1"/>
            <a:r>
              <a:rPr lang="en-GB" sz="2000" dirty="0">
                <a:solidFill>
                  <a:schemeClr val="bg2"/>
                </a:solidFill>
              </a:rPr>
              <a:t>New Operational Procedures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Rectangle 1"/>
          <p:cNvSpPr/>
          <p:nvPr/>
        </p:nvSpPr>
        <p:spPr>
          <a:xfrm rot="21090942">
            <a:off x="4503754" y="4439990"/>
            <a:ext cx="1161179" cy="564339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ascadeUp">
              <a:avLst>
                <a:gd name="adj" fmla="val 79782"/>
              </a:avLst>
            </a:prstTxWarp>
            <a:spAutoFit/>
          </a:bodyPr>
          <a:lstStyle/>
          <a:p>
            <a:pPr algn="ctr"/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Finance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90116" y="3713894"/>
            <a:ext cx="1103556" cy="366181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ascadeUp">
              <a:avLst>
                <a:gd name="adj" fmla="val 97979"/>
              </a:avLst>
            </a:prstTxWarp>
            <a:spAutoFit/>
          </a:bodyPr>
          <a:lstStyle/>
          <a:p>
            <a:pPr algn="ctr"/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Sales</a:t>
            </a:r>
          </a:p>
        </p:txBody>
      </p:sp>
      <p:sp>
        <p:nvSpPr>
          <p:cNvPr id="9" name="Rectangle 8"/>
          <p:cNvSpPr/>
          <p:nvPr/>
        </p:nvSpPr>
        <p:spPr>
          <a:xfrm rot="391650">
            <a:off x="6388002" y="4849283"/>
            <a:ext cx="1197903" cy="503143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ascadeUp">
              <a:avLst>
                <a:gd name="adj" fmla="val 100000"/>
              </a:avLst>
            </a:prstTxWarp>
            <a:spAutoFit/>
          </a:bodyPr>
          <a:lstStyle/>
          <a:p>
            <a:pPr algn="ctr"/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Logistics</a:t>
            </a:r>
          </a:p>
        </p:txBody>
      </p:sp>
      <p:sp>
        <p:nvSpPr>
          <p:cNvPr id="10" name="Rectangle 9"/>
          <p:cNvSpPr/>
          <p:nvPr/>
        </p:nvSpPr>
        <p:spPr>
          <a:xfrm rot="241472">
            <a:off x="6924656" y="3170738"/>
            <a:ext cx="594509" cy="366181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ascadeDown">
              <a:avLst>
                <a:gd name="adj" fmla="val 84938"/>
              </a:avLst>
            </a:prstTxWarp>
            <a:spAutoFit/>
          </a:bodyPr>
          <a:lstStyle/>
          <a:p>
            <a:pPr algn="ctr"/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93503" y="3762423"/>
            <a:ext cx="1526343" cy="378950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ascadeUp">
              <a:avLst>
                <a:gd name="adj" fmla="val 73294"/>
              </a:avLst>
            </a:prstTxWarp>
            <a:spAutoFit/>
          </a:bodyPr>
          <a:lstStyle/>
          <a:p>
            <a:pPr algn="ctr"/>
            <a:r>
              <a:rPr lang="en-US" sz="405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Warehousing</a:t>
            </a:r>
          </a:p>
        </p:txBody>
      </p:sp>
    </p:spTree>
    <p:extLst>
      <p:ext uri="{BB962C8B-B14F-4D97-AF65-F5344CB8AC3E}">
        <p14:creationId xmlns:p14="http://schemas.microsoft.com/office/powerpoint/2010/main" val="11452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Road to HANA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91" y="944258"/>
            <a:ext cx="7085427" cy="5314070"/>
          </a:xfrm>
        </p:spPr>
      </p:pic>
      <p:sp>
        <p:nvSpPr>
          <p:cNvPr id="5" name="Rectangle: Rounded Corners 4"/>
          <p:cNvSpPr/>
          <p:nvPr/>
        </p:nvSpPr>
        <p:spPr>
          <a:xfrm>
            <a:off x="1688122" y="3484099"/>
            <a:ext cx="689317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SIT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3186335" y="4142936"/>
            <a:ext cx="897985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CRP 1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3137097" y="2672862"/>
            <a:ext cx="897985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CRP 2</a:t>
            </a:r>
          </a:p>
        </p:txBody>
      </p:sp>
      <p:sp>
        <p:nvSpPr>
          <p:cNvPr id="8" name="Rectangle: Rounded Corners 7"/>
          <p:cNvSpPr/>
          <p:nvPr/>
        </p:nvSpPr>
        <p:spPr>
          <a:xfrm>
            <a:off x="4927211" y="3477029"/>
            <a:ext cx="897985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CRP 3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4839289" y="1891776"/>
            <a:ext cx="722139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UAT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6828691" y="2152358"/>
            <a:ext cx="897985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Live</a:t>
            </a:r>
          </a:p>
        </p:txBody>
      </p:sp>
      <p:pic>
        <p:nvPicPr>
          <p:cNvPr id="11" name="Picture 2" descr="V:\Marketing\IMAGES\ERP Effort and Savings\5 Business Valida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57" y="3123026"/>
            <a:ext cx="1632124" cy="296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46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9" y="739833"/>
            <a:ext cx="8270162" cy="5475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3787" y="2443220"/>
            <a:ext cx="3196425" cy="2544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Implement – Prove – Adopt – BAU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7" y="1304394"/>
            <a:ext cx="7239717" cy="4173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18" y="1304394"/>
            <a:ext cx="7222961" cy="41730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Methodology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93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hpi.de/fileadmin/user_upload/hpi/bilder/personen/professoren/hasso_plattner_gro%C3%9F_4992x3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42"/>
            <a:ext cx="9748773" cy="69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96350" y="-91220"/>
            <a:ext cx="10996613" cy="7696201"/>
          </a:xfrm>
          <a:prstGeom prst="rect">
            <a:avLst/>
          </a:prstGeom>
          <a:solidFill>
            <a:schemeClr val="tx1">
              <a:lumMod val="20000"/>
              <a:lumOff val="80000"/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5751" y="202783"/>
            <a:ext cx="8578002" cy="516923"/>
          </a:xfrm>
        </p:spPr>
        <p:txBody>
          <a:bodyPr>
            <a:normAutofit/>
          </a:bodyPr>
          <a:lstStyle/>
          <a:p>
            <a:r>
              <a:rPr lang="en-GB" dirty="0"/>
              <a:t>The Risks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1100138" y="1223432"/>
            <a:ext cx="7422355" cy="4338255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tx1">
                    <a:lumMod val="50000"/>
                  </a:schemeClr>
                </a:solidFill>
              </a:rPr>
              <a:t>“If this doesn’t work, we’re dead. </a:t>
            </a:r>
          </a:p>
          <a:p>
            <a:pPr marL="0" indent="0">
              <a:buNone/>
            </a:pPr>
            <a:r>
              <a:rPr lang="en-GB" sz="2800" b="1" dirty="0">
                <a:solidFill>
                  <a:schemeClr val="tx1">
                    <a:lumMod val="50000"/>
                  </a:schemeClr>
                </a:solidFill>
              </a:rPr>
              <a:t>	Dead in the water.”</a:t>
            </a:r>
          </a:p>
          <a:p>
            <a:r>
              <a:rPr lang="en-GB" sz="2800" dirty="0">
                <a:solidFill>
                  <a:schemeClr val="tx1">
                    <a:lumMod val="50000"/>
                  </a:schemeClr>
                </a:solidFill>
              </a:rPr>
              <a:t>At worst?</a:t>
            </a:r>
          </a:p>
          <a:p>
            <a:pPr lvl="1"/>
            <a:r>
              <a:rPr lang="en-GB" sz="2800" dirty="0">
                <a:solidFill>
                  <a:schemeClr val="tx1">
                    <a:lumMod val="50000"/>
                  </a:schemeClr>
                </a:solidFill>
              </a:rPr>
              <a:t>Nothing works</a:t>
            </a:r>
          </a:p>
          <a:p>
            <a:r>
              <a:rPr lang="en-GB" sz="2800" dirty="0">
                <a:solidFill>
                  <a:schemeClr val="tx1">
                    <a:lumMod val="50000"/>
                  </a:schemeClr>
                </a:solidFill>
              </a:rPr>
              <a:t>At best?</a:t>
            </a:r>
          </a:p>
          <a:p>
            <a:pPr lvl="1"/>
            <a:r>
              <a:rPr lang="en-GB" sz="2800" dirty="0">
                <a:solidFill>
                  <a:schemeClr val="tx1">
                    <a:lumMod val="50000"/>
                  </a:schemeClr>
                </a:solidFill>
              </a:rPr>
              <a:t>Significant business disruption</a:t>
            </a:r>
          </a:p>
          <a:p>
            <a:pPr lvl="1"/>
            <a:r>
              <a:rPr lang="en-GB" sz="2800" dirty="0">
                <a:solidFill>
                  <a:schemeClr val="tx1">
                    <a:lumMod val="50000"/>
                  </a:schemeClr>
                </a:solidFill>
              </a:rPr>
              <a:t>But success and a secured future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AutoShape 2" descr="data:image/jpeg;base64,/9j/4AAQSkZJRgABAQAAAQABAAD/2wCEAAkGBxAQEBUQEBEVFhUXFRcWFhUVFRUVFRAQFRUWFxUVFRYYHSggGB0lHRUVITEhJSkrLi4uFx8zODMtNygtLisBCgoKDg0OGxAQGi0mHyYtLS0tLS0tLSstLS01LS0tLTUtLS0tLS0tLS0tLS0tLS0tLS0tLS0tLS0tLS0tLS0rLf/AABEIAL0BCwMBIgACEQEDEQH/xAAbAAACAwEBAQAAAAAAAAAAAAACAwEEBQYAB//EAD8QAAEDAgQDBQYEBAUEAwAAAAEAAhEDIQQSMUEFUWEiMnGBoQZCkbHB8BNSYuEjM3LxFBVDU9GSssLSgoTT/8QAGQEBAAMBAQAAAAAAAAAAAAAAAAECAwQF/8QAIhEBAQACAgICAgMAAAAAAAAAAAECEQMhEjFBUQRhEyJx/9oADAMBAAIRAxEAPwDsgjAQNTAgkBGAoCIIJARALwRBBEL0Il4oIUrwCkBB6FICkBC54GpAQGFKUcQz8w+Kltdh0c0+YUbNGL0qAQdFKkeUKYXoQQpCghSEHoXlKlAKEo0KAShhGUJQCoKIoSgEhAUZQFABSymFAUCnJZKa5KKB7UwFAAjCAgjCEBEEBBEFACIBBKkLwCkBB4IKtZrdSprvDWlx2CxKVU1HFzjDZN423jn+yrllpaTa/WxDozel49AZWFjuJ1CcrQJGu2Qczpofot6hSdU7Lewzc6l3QcyircNp0g5zWC93QBL3eO5ibkrDLda4sHhWCdWl76pcADu0iZEgwORO83W7Q4TYQCOo/fyUUcSGD+HTAkgkxbMfDda2AxL3RPoBCiWJuOU7VG8Oe0GDf9UaJbMHUJkg+UX8IMLomlpFx9+GyRUw17ffgdQraV2xjUcwwZ8CIPiE6nVa7Qgq3iMPY57/AE81jY/Bwc1MkOHXbkZUzksRcJWjC9CqYLGB1nWd6HwVyFtLLNxnZoK8ihRClAVBRISEAlQiIQoIQlEhKASgKMoCgAoCjKAoFuSimuSyEFgBMAQtRhBIRgKAjCDwCIBeARAIPAIgvAKUGbxNmdwaXEAGba9ArmB4a3vOM7AAaeCpsipXHIfPw2/ZdPRZlAJ15bBZe7tcilSY3aOXOPosXHYkvf0aYaPBXeKYuAQNTafmfBY7CLxdc3Nn8R1cOHzTo3WnwwgRP9rj9lm07q1TMNPko4+l+SbjaB3CMPnp5LC4fxQfiZHbiPOI+nqtCpiC0Ej78lvLLHNcbLpbdSB1ueqpY3DWuRPW0+CX/msG+h0MyAiNYPbrI+SrdEljBxkT1BsTsVf4biy8ZXwHDWNCOYVfGYc5p167m24WZhnvp1mwJBMRzadwVXDPxqcsdx1CiES8uxzghQQjhQQgWQhKYUJQLIQlMKAoAKAoygKACgKMoCgW5LKY5AUFoIwhCMBAQRhCEQQEEQUBEEEhDXnKY5FGFFZstI6IK/s7QHeIMm91r4ypaG/YSsJSFOkOeW/iVnYvGxZZZXUaYTdV8c2xvPXqqlIbJtWoX7oWBcN7u3oY9TRzQpbWtO2luXNCASoqA8leIU8ZQ7YeHdZFx8NlZw/FTo746+iS0a2+5/uqOJw86D6qu7PS1wmXtp1+IYcAl1QA8hJ84IQYPjFJ1mPzTMbei5jE4YDRZL8KQ7M0kHpzVby0/gmn0puJBgPNzppPwSMSw52uiYIgj6riMLUfOZzjLYIOpH7dF3eHrhwBdYwDvBBAgiFbHLbDkw8Wq02UoaRkBGvRnpxX2EqCiKgqUAIQlGUJQAUBTCgKACllNKWUCyluTXJbkC3JZTHIEFtqMIQjCAgiCEIwgIIghCIICCz38R7bmwIBjx81ohctjAWVXMP58w6tKx5srjJp0fj4Y5WyuowOJNSlDhBHOLwdQsvEMkl33KVw/ENaXDNfKSBMkD7KPC1s7RroOqyzy3jprjh453QGJVbFZDABduY2CjEVYP1VepUpMBL3tEybuiBqfLdYzFttapcaoh2RzgD1srTsQ1wlsfFcbW4hhKzi1tWi8j8lRpIE735rS4QaYJpscQdcrtY6dFfr0T7bNDRxPMD6/VTXazKAd/L5KtXeadOTu4m/30WVjuJEu7F4Eqn6aftYxuGZfKT5Ef8ACyMXSyb/AN1XxXGMUHQKBj4z4qqeLPcYqMjSR9VlnhV8c4uYctmDuuuwhswjUAfILh8TqD19F2/AwXAT0VuLvpz/AJH26GkLBGvLy9SPNeUFSoQCUJRlCUAFAUwoCgWUBTCgKBbktya5LcgU5AUwoEFoIwgCMIDCIIQiCAwiCEIggILI9ocOCGVORg+B09VrhLxlAVKbmHceuypnj5Y2NOLLxzlclw0DNUe7vgRE6NNvqrfDXEOifBVTRDbuHb0zfmbtPwVjDGCvPuXcelYtYzChxzSesa+iH/LqRacpjMxzXXuWOFwd/OxV1psoODDh2XQOW3ktcertnZt834lwFtB9V+cPqVM3acIILiCXG8E2HLwW17KcOdLHnWIcbwGzYDlNrdF0zODYcGXQXeCuU6TW2aAPDZT3UySdRne0tP8AhOI1DSR4wvj/AAbH1mVXEEZsrnnMC6QATAuL20X2L2j7mUb/ACXF4n2eNNxqUYLhdzNQ4dOR6LPfjldr+NuM0zeF+076rnMqUoygzUpl2VzQQMwDotfVXK9Wm8xYkj5eoTcPTw7mECmGz325QPiBqOuijCcJzPNQd0H15CQs88pb0thjZOxvpdkW3bHxXX+zlRxqZKcFjB/Ecd3HRrVzIqdochfz2AG5ldx7N8NOHow8y9xzu6E7eQWv4+Nt25/ycpJ21V5eXl6Dz3lClQggoSiKEoBKEoihKACgKMoCgWUtyY5A5AsoEbkCCy1GEDUYQGEYQBGEBBEEIRBAYUhQFIQcrxAw7KQZkmek/uiwzUrj1cHEQ0aCCeZ/sEeGNl5uc/vp6eGW8Jat06hSOI8SFNuv7L1asGBc7VYcS+/cBv8AqPLwG6tPpfHXurfs/jHvrOrVNC2GA8pufkuhZXl1lhV6Q/Dyx+yzMNj24d2QAieUm5WmtRFy3W7xvGCxBmPmsJ3FDQrsG1RpkfrEX9fRY/HeMPJApNuDfNMH4X815oLstVwFoI3y3vdZWbvbaWeo66pSou7ZaOfIz0VXFYoAQNEipWI1VKtUkLHP6X1PbX9l+HGtiRVPdpHMeRce6Pr5Lv1ieyFJowrXNF3FxceZDiPkFtr0uHDxwjx+fPyz/wAeXl5eWrFC8pUIIKEoihKAShKIoSgAoHIygKBbkDkbktyACgRlAgshGEARhAYRhAEQQGEQQhOZSKbAhERZNbTETr9n/goqo2+7Z9R5Ku9npwvHaBbWLtiW/HIFNF9gul4lgRVDmbuHZuP5rBLRzuA8ea5Kk+Jadua5ObDWW3dw5+WGvpYc7Mxzuh9FzFXilQNZRw7C52UTsM2pJPUrcfVcWOaNSYHneVZwWFbTAgaBZ41vplYfGVWj+Jhqmgkg5gD5bLPxtRpdmPZPI8l1lSvkaSIKxMVWzEEgHyWu5pfGRzuJr0nGZHnafNTg8YyqHMkGLEAzBV/F4Wk/Wiw9cous/wDyb8CoKtMAAiHNHJZWza13O416Ts1FrveiDO5EifRJoML3NYNXOAHnAVnGQxrWDXKAfHUrQ9jMAauJ/FI7NIT4vPdHzPkqSeeekZ5+OFrtuE8PGHpCk1xdBJk7kmSri8vL05NTUePbbd15eXl5Sh5QpUIIKEqSoKASgKMoCgEpZRlAUAOS3I3ICgW5AUZSyUFsJtOmToFZZSaLxO/OQMrv+13orDG7eXn2mH1aw+artKs3Cnf71/8AUpzcMOfL5s+jk38T3rfm12lj/k56Am0cgdAdQ1w+dIKLanpDQANNv/GfnPwU1TrHX0/F/wDUfAKKrdR4geZqNH/cxSBJ8T8A4u//AFaqpNZpBI0jfkB83IXiTz9dc3K/vKWvgT5+pd8mhCNYPMC+Q6Fg38HK8UyJxhMEiZEub3rOAeR7vguc9q8EGvbiaY7FXX9FX3mnxg+q6OobbXH6RqGD8/61Twoa8vwlXuVZew27NQkkxFgdCozw8ppbiz8cnFitldK0sHVnVZvEsI/D1DSqi432c3ZzfHkgoVizS4XDrV1XozLc3G+aNPUnZZ9XBUzzVF+O2zeWirvxrgPu6m1fGrVbBj8yqVHgDL4+fJVzinHvKtVqFxsVjWu4LD0n16oYwSdP+SegC+m8GwTKFIU2bXcd3O3KwvZjhzaNNj/eqNmTEhsmAOhsV0lNdPFj49/Lg58/K6+DwVKUAnU+q6Zn9ua4oXk0UwVDqRCt5RXVKXivFQVZCChKkoSggoCiKAoBKAoyllALksoyllADkCJyCUG4I02FtdACWa/01GGDyRhx84m4I7RE7frpH4pGW0E/pJ63om88xSPeUsq3zRBPaA0kkCqBaJ7TKosDqo0jZz2zYaGwgRYy0XP6arPglsq5iCdyNb3cRuTH+tt+yJ7dh4CziY7o73R9E/8AxVYP7WYc56/7mo/SxlgqpW6b5gj9Jt/9d3ut8d0bAQLawB/1DKLk82j4KtPZ6gHke6w9Xf7XomuqtDsoIzgutppUe1mrQNXbAmynSBViItpt/T059lnqk03mNvTvRN3H9VQfBG/floZ/LYdqT+Rrj2iNdEBO++oG8wXwLTq5g7LdlMha8+rebxIuCYjNOoyjSnzWJxgOLRUbrTLXB0yQ4BoJmSALwZdo+bwtGsL6kAZmlxGkBrQ7M47Ak6i2ZerMzDLlm3d3i4yjf/cpyAPcugdicLS4lhg7R8WO7XcvBfOeKYathKhZUafHUOHNdZ7P4w4es6mTLSZB/MDcO8wQfNdTxThlLFUsrxM6Hdp5gqmfHM5v5dHFy+HV9PkpxDXNkiRzF4VUGm8w0g/XyVuvw5rcQ+nRq5mtdleTTqZZ6Oa0tJGki1iEjF+zbqk/h4im1wEtgP7ThoJtC47x3enZOXD7Ie7LsncNYa9enQE9t22zRdx6WSsNwziGSajaFtXms0ADm630Xd+wXBaDaf8AiqdZldzrGowyxsatby87lMOG29oz58ZOvbSxpa2o2mLBtNsDYCSBv0VmkbLn6mPD+K4ihN6dCj5Eknl+obreofe3/H1XTrtxbWJRtUAffL/j0RQgYwp1MpDSmhSgbm9Ep9IJ4UOapFGqyEoq24TLT4hUyr41SxBQFEUBVkBKAoiUBKASllEUDigByBE5AUGlQqF4j3jYncE/wibZiO22k7vDvKH4iO00X7+Ua3/i5SAeba7e07UpDnNqmWvB74sQ7sudMwXuGlSk6eTVFR5e3NH6gNQHk5wAXZWD+Iyo3Q94c0lVXaDw5oaCIs0G0Gz6YIMtadKRtOyVV7Xg7wNnDMelmZRy8VQo4z8N4OwIgie0wZHAg953ZbS7sCXHktHECQPAA3BIgvBJ7TjpR3/ZM4Y0dKpmBncG0/mbXOhP62+7+1TjXCnVT+JQeaVYE5agbYh1RkhwyQ4fxDr+6ZhanaE2k/N1No1I5nn9FaFm5suwNgJJy4dwAJZuWxrr6RE1z/A/aYkijjWilVAAkWpvBbTJLHgkN7LmNADm946roK24daYJAIkz2nGBJJ7xHe/lapP4DXQcocW6E9r8rRB2nKwd7SoOSOo/cG1rnQnskE3a3em7fWopQW+Z0lwNwJme1LRq6CTUbq0RUaipkEa23cIj3Zd+WY/DqCS42dZQWiOTYtMQ0AAg3hsgBpsDei5GyQRa82F7GXdkSJifxWdlos5qCtSwDKuIc2ocjy2WnaWk52kE5iAcxBtYiFV9ouP/AODwbxmIc5zaTXN1Becpc3wEnyRcSd+HFUEwwycuuXKASQDAJYWG5J7DlxnHcV/j6mR9NzaLTDSe9nPv9PvmqZ3XUaYTcdHQ4bSq02gdyBlIe4EwIuRBHqixPD6jXAMEg6umI8Bqfis72arPoEYarF7Uqg0eI3nR3zXYDKWB5c0AHtEnQCVncJpG7KxaJOYAxrrrPW6yRxluAxtMM/l1DFUaBrCT2z1BvPIFdHi8OWszBpIkQ7KcpBtY/ei4DH4J9f8AFe4STI8Gz/dZYSzJv1Y3MfhTQ486qe7Xoa/qpx06LsKQjy9LXPwXM4Kr/i8JRqu/nYchrub6bhkzfAjzC6WkZjrB/wCozby5fFb2MlqmdPuNNPj4lNDvv7+nxVdrt/P0c6/xG6MtBttcW8TyHJqaNvU62YmNBv19R6lWaZ2VTC0W0xA08tbcupO+yssd5+o+qB7USEX+/vry3Rff39/NShTxhylr+Rv4GyRiRDz1urHEB2D4ecrP4hiIyEHUD4JvQklCVMoCVoqgpZKIoCgElA5ESluQCSlkonICgZQZTN2VWuaPdzgnIB2hAeAP4VQjT/TVh7XCCe93S6BIdmy5pDTpUax1vzrl6dQh5aHOkOiQQ0GXtbcNA/3Dv81scPxTzDXGQ7KJ94ZhkmTMns0z4s6qcopKPFtvpBMCLybuytvL3Q78SneBdq0cE4vpRc6DRx7xqXs2BZ6xMXVzuDR2c4Y61g3O0HRsE3DDc6t6rR9n+3mFrPb7rfeYHwLWALoA6ap8dnydRqdsH9Q30Adm5jkN/jopw+IJeaThBaxhaYPdjI4g5ZsWsdA/JcpRaQ/LOjYm+ppm+s+qTxOtlq03gXFVrDpD6bn4ljmugSRA58lTFatX+qxvI94CDIE5nSAKgFh/KavPaZuL3kCZPekDV0SagHd/mNU0ZcXAGMpcL3ksc8TAgXNFp03dzU4ZudxYLAGNjpYEAQJEU9Qf5fVWQFrjNiC7p7xkcpdBcQbkWxBRAiDBtFyLwIHadBiw/DfLne45ew7RVHIWEawHBmgs0QK0C3+m1DRqTTNSLNGaDBmGh8CeyB2qjdNH9EA42mHMMjoBaxJIygxHe/Ep9kG1Vt1g/wCXAAB1wYyu08nBdE9lhc9p2SZObvmkXF2p7tN0Ai7eqVRpAtLSBE7CB2mtfYbRmjyVcovhdOdxOFEZXiwggjURuFsY3hbamBq0XPkvY4BxmWEi0eB80LW/xBTNwDZdNwzCMqMlwsHEAbW0Vcu5pN9kMzV6FCm+zsjc/wDVEA+jj8FnYrgjHPc3QTcDrePVdFSviH/pY0D5z6kLEpVS7E1T/Vb+gho+XqmXV7Ma5f2wYMI1j8O0DVr2jR9M6grb4bUmix36G+Z/DYBqBz/ZK9pMOKlJwPJV/ZmpNNrI0yibbTyAPujdSmtxuseXlIb8mnkpIkc7eOrT4/nSQ7s5uQFuuVzvDU8k82ib3/8AJg3nkoirzpkx16/nPXkOSZmj5ddY+hUN7oPQW8QweHvHZeZVzDTUfQcv6yp0LNN0/fy16eiPN9/f72PRVGVOf028lacLjmf3+oNupSFVuKH+GfuPvyXPcfxRaWtHesInfQ79CtribppCdDtyEA/XpoFzeDd+PiyX+7oPNRUxtAEATyCElNxJ7SQSrz0i+0FASvEoCVKEFAVJKWXIIcllS5yWXIP/2Q==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6" name="AutoShape 4" descr="data:image/jpeg;base64,/9j/4AAQSkZJRgABAQAAAQABAAD/2wCEAAkGBxAQEBUQEBEVFhUXFRcWFhUVFRUVFRAQFRUWFxUVFRYYHSggGB0lHRUVITEhJSkrLi4uFx8zODMtNygtLisBCgoKDg0OGxAQGi0mHyYtLS0tLS0tLSstLS01LS0tLTUtLS0tLS0tLS0tLS0tLS0tLS0tLS0tLS0tLS0tLS0rLf/AABEIAL0BCwMBIgACEQEDEQH/xAAbAAACAwEBAQAAAAAAAAAAAAACAwEEBQYAB//EAD8QAAEDAgQDBQYEBAUEAwAAAAEAAhEDIQQSMUEFUWEiMnGBoQZCkbHB8BNSYuEjM3LxFBVDU9GSssLSgoTT/8QAGQEBAAMBAQAAAAAAAAAAAAAAAAECAwQF/8QAIhEBAQACAgICAgMAAAAAAAAAAAECEQMhEjFBUQRhEyJx/9oADAMBAAIRAxEAPwDsgjAQNTAgkBGAoCIIJARALwRBBEL0Il4oIUrwCkBB6FICkBC54GpAQGFKUcQz8w+Kltdh0c0+YUbNGL0qAQdFKkeUKYXoQQpCghSEHoXlKlAKEo0KAShhGUJQCoKIoSgEhAUZQFABSymFAUCnJZKa5KKB7UwFAAjCAgjCEBEEBBEFACIBBKkLwCkBB4IKtZrdSprvDWlx2CxKVU1HFzjDZN423jn+yrllpaTa/WxDozel49AZWFjuJ1CcrQJGu2Qczpofot6hSdU7Lewzc6l3QcyircNp0g5zWC93QBL3eO5ibkrDLda4sHhWCdWl76pcADu0iZEgwORO83W7Q4TYQCOo/fyUUcSGD+HTAkgkxbMfDda2AxL3RPoBCiWJuOU7VG8Oe0GDf9UaJbMHUJkg+UX8IMLomlpFx9+GyRUw17ffgdQraV2xjUcwwZ8CIPiE6nVa7Qgq3iMPY57/AE81jY/Bwc1MkOHXbkZUzksRcJWjC9CqYLGB1nWd6HwVyFtLLNxnZoK8ihRClAVBRISEAlQiIQoIQlEhKASgKMoCgAoCjKAoFuSimuSyEFgBMAQtRhBIRgKAjCDwCIBeARAIPAIgvAKUGbxNmdwaXEAGba9ArmB4a3vOM7AAaeCpsipXHIfPw2/ZdPRZlAJ15bBZe7tcilSY3aOXOPosXHYkvf0aYaPBXeKYuAQNTafmfBY7CLxdc3Nn8R1cOHzTo3WnwwgRP9rj9lm07q1TMNPko4+l+SbjaB3CMPnp5LC4fxQfiZHbiPOI+nqtCpiC0Ej78lvLLHNcbLpbdSB1ueqpY3DWuRPW0+CX/msG+h0MyAiNYPbrI+SrdEljBxkT1BsTsVf4biy8ZXwHDWNCOYVfGYc5p167m24WZhnvp1mwJBMRzadwVXDPxqcsdx1CiES8uxzghQQjhQQgWQhKYUJQLIQlMKAoAKAoygKACgKMoCgW5LKY5AUFoIwhCMBAQRhCEQQEEQUBEEEhDXnKY5FGFFZstI6IK/s7QHeIMm91r4ypaG/YSsJSFOkOeW/iVnYvGxZZZXUaYTdV8c2xvPXqqlIbJtWoX7oWBcN7u3oY9TRzQpbWtO2luXNCASoqA8leIU8ZQ7YeHdZFx8NlZw/FTo746+iS0a2+5/uqOJw86D6qu7PS1wmXtp1+IYcAl1QA8hJ84IQYPjFJ1mPzTMbei5jE4YDRZL8KQ7M0kHpzVby0/gmn0puJBgPNzppPwSMSw52uiYIgj6riMLUfOZzjLYIOpH7dF3eHrhwBdYwDvBBAgiFbHLbDkw8Wq02UoaRkBGvRnpxX2EqCiKgqUAIQlGUJQAUBTCgKACllNKWUCyluTXJbkC3JZTHIEFtqMIQjCAgiCEIwgIIghCIICCz38R7bmwIBjx81ohctjAWVXMP58w6tKx5srjJp0fj4Y5WyuowOJNSlDhBHOLwdQsvEMkl33KVw/ENaXDNfKSBMkD7KPC1s7RroOqyzy3jprjh453QGJVbFZDABduY2CjEVYP1VepUpMBL3tEybuiBqfLdYzFttapcaoh2RzgD1srTsQ1wlsfFcbW4hhKzi1tWi8j8lRpIE735rS4QaYJpscQdcrtY6dFfr0T7bNDRxPMD6/VTXazKAd/L5KtXeadOTu4m/30WVjuJEu7F4Eqn6aftYxuGZfKT5Ef8ACyMXSyb/AN1XxXGMUHQKBj4z4qqeLPcYqMjSR9VlnhV8c4uYctmDuuuwhswjUAfILh8TqD19F2/AwXAT0VuLvpz/AJH26GkLBGvLy9SPNeUFSoQCUJRlCUAFAUwoCgWUBTCgKBbktya5LcgU5AUwoEFoIwgCMIDCIIQiCAwiCEIggILI9ocOCGVORg+B09VrhLxlAVKbmHceuypnj5Y2NOLLxzlclw0DNUe7vgRE6NNvqrfDXEOifBVTRDbuHb0zfmbtPwVjDGCvPuXcelYtYzChxzSesa+iH/LqRacpjMxzXXuWOFwd/OxV1psoODDh2XQOW3ktcertnZt834lwFtB9V+cPqVM3acIILiCXG8E2HLwW17KcOdLHnWIcbwGzYDlNrdF0zODYcGXQXeCuU6TW2aAPDZT3UySdRne0tP8AhOI1DSR4wvj/AAbH1mVXEEZsrnnMC6QATAuL20X2L2j7mUb/ACXF4n2eNNxqUYLhdzNQ4dOR6LPfjldr+NuM0zeF+076rnMqUoygzUpl2VzQQMwDotfVXK9Wm8xYkj5eoTcPTw7mECmGz325QPiBqOuijCcJzPNQd0H15CQs88pb0thjZOxvpdkW3bHxXX+zlRxqZKcFjB/Ecd3HRrVzIqdochfz2AG5ldx7N8NOHow8y9xzu6E7eQWv4+Nt25/ycpJ21V5eXl6Dz3lClQggoSiKEoBKEoihKACgKMoCgWUtyY5A5AsoEbkCCy1GEDUYQGEYQBGEBBEEIRBAYUhQFIQcrxAw7KQZkmek/uiwzUrj1cHEQ0aCCeZ/sEeGNl5uc/vp6eGW8Jat06hSOI8SFNuv7L1asGBc7VYcS+/cBv8AqPLwG6tPpfHXurfs/jHvrOrVNC2GA8pufkuhZXl1lhV6Q/Dyx+yzMNj24d2QAieUm5WmtRFy3W7xvGCxBmPmsJ3FDQrsG1RpkfrEX9fRY/HeMPJApNuDfNMH4X815oLstVwFoI3y3vdZWbvbaWeo66pSou7ZaOfIz0VXFYoAQNEipWI1VKtUkLHP6X1PbX9l+HGtiRVPdpHMeRce6Pr5Lv1ieyFJowrXNF3FxceZDiPkFtr0uHDxwjx+fPyz/wAeXl5eWrFC8pUIIKEoihKAShKIoSgAoHIygKBbkDkbktyACgRlAgshGEARhAYRhAEQQGEQQhOZSKbAhERZNbTETr9n/goqo2+7Z9R5Ku9npwvHaBbWLtiW/HIFNF9gul4lgRVDmbuHZuP5rBLRzuA8ea5Kk+Jadua5ObDWW3dw5+WGvpYc7Mxzuh9FzFXilQNZRw7C52UTsM2pJPUrcfVcWOaNSYHneVZwWFbTAgaBZ41vplYfGVWj+Jhqmgkg5gD5bLPxtRpdmPZPI8l1lSvkaSIKxMVWzEEgHyWu5pfGRzuJr0nGZHnafNTg8YyqHMkGLEAzBV/F4Wk/Wiw9cous/wDyb8CoKtMAAiHNHJZWza13O416Ts1FrveiDO5EifRJoML3NYNXOAHnAVnGQxrWDXKAfHUrQ9jMAauJ/FI7NIT4vPdHzPkqSeeekZ5+OFrtuE8PGHpCk1xdBJk7kmSri8vL05NTUePbbd15eXl5Sh5QpUIIKEqSoKASgKMoCgEpZRlAUAOS3I3ICgW5AUZSyUFsJtOmToFZZSaLxO/OQMrv+13orDG7eXn2mH1aw+artKs3Cnf71/8AUpzcMOfL5s+jk38T3rfm12lj/k56Am0cgdAdQ1w+dIKLanpDQANNv/GfnPwU1TrHX0/F/wDUfAKKrdR4geZqNH/cxSBJ8T8A4u//AFaqpNZpBI0jfkB83IXiTz9dc3K/vKWvgT5+pd8mhCNYPMC+Q6Fg38HK8UyJxhMEiZEub3rOAeR7vguc9q8EGvbiaY7FXX9FX3mnxg+q6OobbXH6RqGD8/61Twoa8vwlXuVZew27NQkkxFgdCozw8ppbiz8cnFitldK0sHVnVZvEsI/D1DSqi432c3ZzfHkgoVizS4XDrV1XozLc3G+aNPUnZZ9XBUzzVF+O2zeWirvxrgPu6m1fGrVbBj8yqVHgDL4+fJVzinHvKtVqFxsVjWu4LD0n16oYwSdP+SegC+m8GwTKFIU2bXcd3O3KwvZjhzaNNj/eqNmTEhsmAOhsV0lNdPFj49/Lg58/K6+DwVKUAnU+q6Zn9ua4oXk0UwVDqRCt5RXVKXivFQVZCChKkoSggoCiKAoBKAoyllALksoyllADkCJyCUG4I02FtdACWa/01GGDyRhx84m4I7RE7frpH4pGW0E/pJ63om88xSPeUsq3zRBPaA0kkCqBaJ7TKosDqo0jZz2zYaGwgRYy0XP6arPglsq5iCdyNb3cRuTH+tt+yJ7dh4CziY7o73R9E/8AxVYP7WYc56/7mo/SxlgqpW6b5gj9Jt/9d3ut8d0bAQLawB/1DKLk82j4KtPZ6gHke6w9Xf7XomuqtDsoIzgutppUe1mrQNXbAmynSBViItpt/T059lnqk03mNvTvRN3H9VQfBG/floZ/LYdqT+Rrj2iNdEBO++oG8wXwLTq5g7LdlMha8+rebxIuCYjNOoyjSnzWJxgOLRUbrTLXB0yQ4BoJmSALwZdo+bwtGsL6kAZmlxGkBrQ7M47Ak6i2ZerMzDLlm3d3i4yjf/cpyAPcugdicLS4lhg7R8WO7XcvBfOeKYathKhZUafHUOHNdZ7P4w4es6mTLSZB/MDcO8wQfNdTxThlLFUsrxM6Hdp5gqmfHM5v5dHFy+HV9PkpxDXNkiRzF4VUGm8w0g/XyVuvw5rcQ+nRq5mtdleTTqZZ6Oa0tJGki1iEjF+zbqk/h4im1wEtgP7ThoJtC47x3enZOXD7Ie7LsncNYa9enQE9t22zRdx6WSsNwziGSajaFtXms0ADm630Xd+wXBaDaf8AiqdZldzrGowyxsatby87lMOG29oz58ZOvbSxpa2o2mLBtNsDYCSBv0VmkbLn6mPD+K4ihN6dCj5Eknl+obreofe3/H1XTrtxbWJRtUAffL/j0RQgYwp1MpDSmhSgbm9Ep9IJ4UOapFGqyEoq24TLT4hUyr41SxBQFEUBVkBKAoiUBKASllEUDigByBE5AUGlQqF4j3jYncE/wibZiO22k7vDvKH4iO00X7+Ua3/i5SAeba7e07UpDnNqmWvB74sQ7sudMwXuGlSk6eTVFR5e3NH6gNQHk5wAXZWD+Iyo3Q94c0lVXaDw5oaCIs0G0Gz6YIMtadKRtOyVV7Xg7wNnDMelmZRy8VQo4z8N4OwIgie0wZHAg953ZbS7sCXHktHECQPAA3BIgvBJ7TjpR3/ZM4Y0dKpmBncG0/mbXOhP62+7+1TjXCnVT+JQeaVYE5agbYh1RkhwyQ4fxDr+6ZhanaE2k/N1No1I5nn9FaFm5suwNgJJy4dwAJZuWxrr6RE1z/A/aYkijjWilVAAkWpvBbTJLHgkN7LmNADm946roK24daYJAIkz2nGBJJ7xHe/lapP4DXQcocW6E9r8rRB2nKwd7SoOSOo/cG1rnQnskE3a3em7fWopQW+Z0lwNwJme1LRq6CTUbq0RUaipkEa23cIj3Zd+WY/DqCS42dZQWiOTYtMQ0AAg3hsgBpsDei5GyQRa82F7GXdkSJifxWdlos5qCtSwDKuIc2ocjy2WnaWk52kE5iAcxBtYiFV9ouP/AODwbxmIc5zaTXN1Becpc3wEnyRcSd+HFUEwwycuuXKASQDAJYWG5J7DlxnHcV/j6mR9NzaLTDSe9nPv9PvmqZ3XUaYTcdHQ4bSq02gdyBlIe4EwIuRBHqixPD6jXAMEg6umI8Bqfis72arPoEYarF7Uqg0eI3nR3zXYDKWB5c0AHtEnQCVncJpG7KxaJOYAxrrrPW6yRxluAxtMM/l1DFUaBrCT2z1BvPIFdHi8OWszBpIkQ7KcpBtY/ei4DH4J9f8AFe4STI8Gz/dZYSzJv1Y3MfhTQ486qe7Xoa/qpx06LsKQjy9LXPwXM4Kr/i8JRqu/nYchrub6bhkzfAjzC6WkZjrB/wCozby5fFb2MlqmdPuNNPj4lNDvv7+nxVdrt/P0c6/xG6MtBttcW8TyHJqaNvU62YmNBv19R6lWaZ2VTC0W0xA08tbcupO+yssd5+o+qB7USEX+/vry3Rff39/NShTxhylr+Rv4GyRiRDz1urHEB2D4ecrP4hiIyEHUD4JvQklCVMoCVoqgpZKIoCgElA5ESluQCSlkonICgZQZTN2VWuaPdzgnIB2hAeAP4VQjT/TVh7XCCe93S6BIdmy5pDTpUax1vzrl6dQh5aHOkOiQQ0GXtbcNA/3Dv81scPxTzDXGQ7KJ94ZhkmTMns0z4s6qcopKPFtvpBMCLybuytvL3Q78SneBdq0cE4vpRc6DRx7xqXs2BZ6xMXVzuDR2c4Y61g3O0HRsE3DDc6t6rR9n+3mFrPb7rfeYHwLWALoA6ap8dnydRqdsH9Q30Adm5jkN/jopw+IJeaThBaxhaYPdjI4g5ZsWsdA/JcpRaQ/LOjYm+ppm+s+qTxOtlq03gXFVrDpD6bn4ljmugSRA58lTFatX+qxvI94CDIE5nSAKgFh/KavPaZuL3kCZPekDV0SagHd/mNU0ZcXAGMpcL3ksc8TAgXNFp03dzU4ZudxYLAGNjpYEAQJEU9Qf5fVWQFrjNiC7p7xkcpdBcQbkWxBRAiDBtFyLwIHadBiw/DfLne45ew7RVHIWEawHBmgs0QK0C3+m1DRqTTNSLNGaDBmGh8CeyB2qjdNH9EA42mHMMjoBaxJIygxHe/Ep9kG1Vt1g/wCXAAB1wYyu08nBdE9lhc9p2SZObvmkXF2p7tN0Ai7eqVRpAtLSBE7CB2mtfYbRmjyVcovhdOdxOFEZXiwggjURuFsY3hbamBq0XPkvY4BxmWEi0eB80LW/xBTNwDZdNwzCMqMlwsHEAbW0Vcu5pN9kMzV6FCm+zsjc/wDVEA+jj8FnYrgjHPc3QTcDrePVdFSviH/pY0D5z6kLEpVS7E1T/Vb+gho+XqmXV7Ma5f2wYMI1j8O0DVr2jR9M6grb4bUmix36G+Z/DYBqBz/ZK9pMOKlJwPJV/ZmpNNrI0yibbTyAPujdSmtxuseXlIb8mnkpIkc7eOrT4/nSQ7s5uQFuuVzvDU8k82ib3/8AJg3nkoirzpkx16/nPXkOSZmj5ddY+hUN7oPQW8QweHvHZeZVzDTUfQcv6yp0LNN0/fy16eiPN9/f72PRVGVOf028lacLjmf3+oNupSFVuKH+GfuPvyXPcfxRaWtHesInfQ79CtribppCdDtyEA/XpoFzeDd+PiyX+7oPNRUxtAEATyCElNxJ7SQSrz0i+0FASvEoCVKEFAVJKWXIIcllS5yWXIP/2Q==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sp>
        <p:nvSpPr>
          <p:cNvPr id="7" name="TextBox 6"/>
          <p:cNvSpPr txBox="1"/>
          <p:nvPr/>
        </p:nvSpPr>
        <p:spPr>
          <a:xfrm>
            <a:off x="2994808" y="5838705"/>
            <a:ext cx="6199198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GB" dirty="0" err="1">
                <a:solidFill>
                  <a:schemeClr val="tx1">
                    <a:lumMod val="50000"/>
                  </a:schemeClr>
                </a:solidFill>
              </a:rPr>
              <a:t>Hasso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50000"/>
                  </a:schemeClr>
                </a:solidFill>
              </a:rPr>
              <a:t>Plattner</a:t>
            </a:r>
            <a:r>
              <a:rPr lang="en-GB" dirty="0">
                <a:solidFill>
                  <a:schemeClr val="tx1">
                    <a:lumMod val="50000"/>
                  </a:schemeClr>
                </a:solidFill>
              </a:rPr>
              <a:t>, Chairman of the Supervisory Board of SAP</a:t>
            </a:r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1737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Definition of Quality?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It compiled</a:t>
            </a:r>
          </a:p>
          <a:p>
            <a:r>
              <a:rPr lang="en-GB" dirty="0"/>
              <a:t>It does not crash</a:t>
            </a:r>
          </a:p>
          <a:p>
            <a:r>
              <a:rPr lang="en-GB" dirty="0"/>
              <a:t>No bugs</a:t>
            </a:r>
          </a:p>
          <a:p>
            <a:r>
              <a:rPr lang="en-GB" dirty="0"/>
              <a:t>It works</a:t>
            </a:r>
          </a:p>
          <a:p>
            <a:r>
              <a:rPr lang="en-GB" dirty="0"/>
              <a:t>The users are happy</a:t>
            </a:r>
          </a:p>
          <a:p>
            <a:r>
              <a:rPr lang="en-GB" dirty="0"/>
              <a:t>...or they have stopped moaning anyway</a:t>
            </a:r>
          </a:p>
          <a:p>
            <a:endParaRPr lang="en-GB" dirty="0"/>
          </a:p>
          <a:p>
            <a:r>
              <a:rPr lang="en-GB" dirty="0"/>
              <a:t>It does what it needs to, the users know how to use it, improves their efficiency and is safe.  It adds value to the business. </a:t>
            </a:r>
          </a:p>
        </p:txBody>
      </p:sp>
      <p:pic>
        <p:nvPicPr>
          <p:cNvPr id="1026" name="Picture 2" descr="Image result for qual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2" y="740571"/>
            <a:ext cx="2444201" cy="240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67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Keys to Quality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285751" y="1057275"/>
            <a:ext cx="4050506" cy="507842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800" dirty="0"/>
              <a:t>Plan and manage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Document the As-Is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Perform the migration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Configure and model the new processes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Validate</a:t>
            </a:r>
          </a:p>
          <a:p>
            <a:pPr lvl="1"/>
            <a:r>
              <a:rPr lang="en-GB" sz="2800" dirty="0"/>
              <a:t>SIT, CRPs UAT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Project review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800" dirty="0"/>
              <a:t>Support live users</a:t>
            </a:r>
          </a:p>
          <a:p>
            <a:pPr marL="728663" lvl="1" indent="-385763">
              <a:buFont typeface="+mj-lt"/>
              <a:buAutoNum type="arabicPeriod"/>
            </a:pPr>
            <a:endParaRPr lang="en-GB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706" y="430912"/>
            <a:ext cx="2434977" cy="141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93" y="2265567"/>
            <a:ext cx="4480660" cy="298508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849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S PPT template">
  <a:themeElements>
    <a:clrScheme name="OS Software Custom Color Pallet">
      <a:dk1>
        <a:srgbClr val="6B6962"/>
      </a:dk1>
      <a:lt1>
        <a:sysClr val="window" lastClr="FFFFFF"/>
      </a:lt1>
      <a:dk2>
        <a:srgbClr val="6B6962"/>
      </a:dk2>
      <a:lt2>
        <a:srgbClr val="FFFFFF"/>
      </a:lt2>
      <a:accent1>
        <a:srgbClr val="243981"/>
      </a:accent1>
      <a:accent2>
        <a:srgbClr val="B2282E"/>
      </a:accent2>
      <a:accent3>
        <a:srgbClr val="6B6962"/>
      </a:accent3>
      <a:accent4>
        <a:srgbClr val="934B9A"/>
      </a:accent4>
      <a:accent5>
        <a:srgbClr val="699B99"/>
      </a:accent5>
      <a:accent6>
        <a:srgbClr val="FFEFDE"/>
      </a:accent6>
      <a:hlink>
        <a:srgbClr val="0563C1"/>
      </a:hlink>
      <a:folHlink>
        <a:srgbClr val="954F72"/>
      </a:folHlink>
    </a:clrScheme>
    <a:fontScheme name="OS Custom Fonts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9D9D367-670D-42F8-A0D4-BC20C81D225C}" vid="{62772589-CA86-4577-998D-806CDDD7D21B}"/>
    </a:ext>
  </a:extLst>
</a:theme>
</file>

<file path=ppt/theme/theme2.xml><?xml version="1.0" encoding="utf-8"?>
<a:theme xmlns:a="http://schemas.openxmlformats.org/drawingml/2006/main" name="Wide OS PPT template">
  <a:themeElements>
    <a:clrScheme name="OS Software Custom Color Pallet">
      <a:dk1>
        <a:srgbClr val="6B6962"/>
      </a:dk1>
      <a:lt1>
        <a:sysClr val="window" lastClr="FFFFFF"/>
      </a:lt1>
      <a:dk2>
        <a:srgbClr val="6B6962"/>
      </a:dk2>
      <a:lt2>
        <a:srgbClr val="FFFFFF"/>
      </a:lt2>
      <a:accent1>
        <a:srgbClr val="243981"/>
      </a:accent1>
      <a:accent2>
        <a:srgbClr val="B2282E"/>
      </a:accent2>
      <a:accent3>
        <a:srgbClr val="6B6962"/>
      </a:accent3>
      <a:accent4>
        <a:srgbClr val="934B9A"/>
      </a:accent4>
      <a:accent5>
        <a:srgbClr val="699B99"/>
      </a:accent5>
      <a:accent6>
        <a:srgbClr val="FFEFDE"/>
      </a:accent6>
      <a:hlink>
        <a:srgbClr val="0563C1"/>
      </a:hlink>
      <a:folHlink>
        <a:srgbClr val="954F72"/>
      </a:folHlink>
    </a:clrScheme>
    <a:fontScheme name="OS Custom Fonts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9D9D367-670D-42F8-A0D4-BC20C81D225C}" vid="{F0EA61D4-012A-4DEC-AA42-39972D8F01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 PPT</Template>
  <TotalTime>329</TotalTime>
  <Words>639</Words>
  <Application>Microsoft Office PowerPoint</Application>
  <PresentationFormat>On-screen Show (4:3)</PresentationFormat>
  <Paragraphs>155</Paragraphs>
  <Slides>27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Wingdings</vt:lpstr>
      <vt:lpstr>OS PPT template</vt:lpstr>
      <vt:lpstr>Wide OS PPT template</vt:lpstr>
      <vt:lpstr>Smarter HANA migration</vt:lpstr>
      <vt:lpstr>PowerPoint Presentation</vt:lpstr>
      <vt:lpstr>What the Analysts say</vt:lpstr>
      <vt:lpstr>What does the journey to HANA involve?</vt:lpstr>
      <vt:lpstr>The Road to HANA</vt:lpstr>
      <vt:lpstr>Methodology</vt:lpstr>
      <vt:lpstr>The Risks</vt:lpstr>
      <vt:lpstr>Definition of Quality?</vt:lpstr>
      <vt:lpstr>Keys to Quality</vt:lpstr>
      <vt:lpstr>The Danger – it gets harder!</vt:lpstr>
      <vt:lpstr>Planning and Automation – Gets easier</vt:lpstr>
      <vt:lpstr>Management platform</vt:lpstr>
      <vt:lpstr>Dashboard</vt:lpstr>
      <vt:lpstr>Work Management</vt:lpstr>
      <vt:lpstr>Defect Tracking</vt:lpstr>
      <vt:lpstr>Business Process Capture</vt:lpstr>
      <vt:lpstr>Capture Business Process</vt:lpstr>
      <vt:lpstr>Capturing the As-Is - The “SAP Selfie”  </vt:lpstr>
      <vt:lpstr>PowerPoint Presentation</vt:lpstr>
      <vt:lpstr>Documentation and Training Material</vt:lpstr>
      <vt:lpstr>PowerPoint Presentation</vt:lpstr>
      <vt:lpstr>PowerPoint Presentation</vt:lpstr>
      <vt:lpstr>PowerPoint Presentation</vt:lpstr>
      <vt:lpstr>PowerPoint Presentation</vt:lpstr>
      <vt:lpstr>Validation – Automation</vt:lpstr>
      <vt:lpstr>Total Project Savings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Smarter HANA migration</dc:title>
  <dc:creator>George Wilson</dc:creator>
  <cp:lastModifiedBy>Sue</cp:lastModifiedBy>
  <cp:revision>30</cp:revision>
  <dcterms:created xsi:type="dcterms:W3CDTF">2016-11-21T10:25:05Z</dcterms:created>
  <dcterms:modified xsi:type="dcterms:W3CDTF">2016-11-29T13:56:29Z</dcterms:modified>
</cp:coreProperties>
</file>